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6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63000">
              <a:schemeClr val="bg1">
                <a:lumMod val="85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pioneer\Desktop\presentation-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04" y="9158"/>
            <a:ext cx="9321553" cy="699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6070" y="2492896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Городской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университет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председателей родительских комитетов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муниципальных образовательных учреждений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Знаменательные даты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Воинской славы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275 лет со времени рождения русского флотоводца Ф.Ф. Ушакова (1744)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 лет со времени полного освобождения Ленинграда от фашистской блокады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(27 января 1944)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лет выводу советских войск из республики Афганистан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(1989)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165 лет началу обороны Севастополя (17.10.1854-09.09.1855) - защиты русскими войсками Севастопольской крепости во время Крымской войны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320 лет со времени учреждения Андреевского флага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(1699)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0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pioneer\Desktop\presentation-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1553" cy="699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2132856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Городской университет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председателей родительских комитетов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муниципальных образовательных учреждений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651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городского университета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председателей родительских комитетов</a:t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муниципальных образовательных учреждений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988840"/>
            <a:ext cx="8964488" cy="5517232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Совершенствование профессионального партнерства с семьей в реализации основных положений государственного национального проекта «Образование». </a:t>
            </a:r>
          </a:p>
          <a:p>
            <a:pPr marL="0" indent="4664075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Свадьбина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Т.В., доктор фил. наук,</a:t>
            </a:r>
          </a:p>
          <a:p>
            <a:pPr marL="0" indent="4664075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рофессор</a:t>
            </a:r>
          </a:p>
          <a:p>
            <a:pPr marL="0" indent="4664075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Об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итогах работы «Всероссийского съезда родителей». </a:t>
            </a:r>
          </a:p>
          <a:p>
            <a:pPr marL="466407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Н.Н, руководитель городской </a:t>
            </a:r>
          </a:p>
          <a:p>
            <a:pPr marL="466407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научно-практической лаборатории </a:t>
            </a:r>
          </a:p>
          <a:p>
            <a:pPr marL="466407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проблемам воспитания и семьи; </a:t>
            </a:r>
          </a:p>
          <a:p>
            <a:pPr marL="466407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Ружникова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П.А., зам. директора </a:t>
            </a:r>
          </a:p>
          <a:p>
            <a:pPr marL="466407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работе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МАОУ НААШ №186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Знаменательные даты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ЮБИЛЕЙНЫЕ ДАТЫ 2019 ГОДА 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Президента РФ 2019 год объявлен в Российской Федерации Годом театра</a:t>
            </a: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Театральные юбилеи: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100-летие со дня рождения народного артиста Советского Союза, режиссера Игоря Владимирова</a:t>
            </a:r>
          </a:p>
          <a:p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февраля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100-летний юбилей сценариста «С любимыми не расставайтесь», «Осенний марафон», «Звонят, откройте дверь!» Александра Володина</a:t>
            </a:r>
          </a:p>
          <a:p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апреля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130 лет со дня рождения Чарли Чаплина.</a:t>
            </a:r>
          </a:p>
          <a:p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сентября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90 лет со дня рождения народной артистки РСФСР Нина Ургант </a:t>
            </a:r>
          </a:p>
          <a:p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сентября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100-летний юбилей народной артистки СССР Людмилы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Целиковской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сентября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80 лет со дня рождения народного артиста РФ Олега Меньшова.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455 лет со времени рождения английского поэта и драматурга У. Шекспира (1564-1616)</a:t>
            </a:r>
          </a:p>
          <a:p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февраля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- 145 лет со дня рождения советского режиссёра В.Э. Мейерхольда (1874-1940)</a:t>
            </a:r>
          </a:p>
          <a:p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февраля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- 250 лет со дня рождения писателя и драматурга И.А. Крылова (1769-1844)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 лет со времени премьеры оперы "Евгений Онегин" (1849)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3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Знаменательные даты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даты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205 лет со времени рождения русского поэта и драматурга М.Ю. Лермонтова (1814-1841)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февраля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- 115 лет со дня рождения советского лётчика В.П. Чкалова (1904-1938)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марта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- 195 лет со дня рождения русского писателя и педагога К.Д. Ушинского (1824-1870/71)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210 лет поэту и писателю Николаю Гоголю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 лет со времени начала Первой мировой войны (1914-1918)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Знаменательные даты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марта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180 лет со дня появления на свет пианиста и композитора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Модеста Мусоргского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июня-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 лет со дня рождения русского композитора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М.И. Глинки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(1804-1857)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июня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- 155 лет со дня рождения немецкого композитора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Штрауса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(1864-1949)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июня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- 85 лет со дня рождения актера и журналиста Юрия Визбора (1934-1984)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ноября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- 90 лет со дня рождения российского композитора А.Н.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Пахмутовой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(1929)</a:t>
            </a:r>
          </a:p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ноября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- 190 лет со дня рождения композитора и педагога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А.Г. Рубинштейна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(1829-1894)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0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Знаменательные даты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748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Живопись, архитектура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июля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- 130 лет со дня рождения русского скульптора В.И. Мухиной (1889-1953)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июля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- 180 лет со дня рождения русского художника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К.Е. Маковского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(1839-1915)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августа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- 175 лет со дня рождения русского художника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И.Е. Репина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(1844-1930)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ноября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- 155 лет со дня рождения французского художника А. де Тулуз-Лотрека (1864-1901)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декабря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- 220 лет со дня рождения русского художника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К.П. Брюллова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(1799-1852)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декабря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- 150 лет со дня рождения французского художника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Матисса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(1869-1954)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Знаменательные даты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января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- 115 лет со дня рождения писателя и публициста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А.П. Гайдара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(1904-1941)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июня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- 115 лет со дня рождения писателя и поэта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Н.К. Чуковского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(1904-1965)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июня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130 лет со дня рождения русской поэтессы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А.А. Ахматовой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(1889-1966)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августа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- 125 лет со дня рождения писателя и драматурга М.М. Зощенко (1894-1958)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августа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- 270 лет со дня рождения немецкого писателя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И.В. Гёте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(1749-1832) 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августа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- 270 лет со дня рождения писателя А.Н. Радищева (1749-1802)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сентября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- 115 лет со дня рождения русского писателя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Н.А. Островского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(1904-1936)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октября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- 165 лет со дня рождения английского писателя О. Уайльда (1854-1900)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3695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Знаменательные даты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498" y="1417638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Сценическое искусство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февраля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80 лет со дня рождения известной балерины Екатерины Максимовой</a:t>
            </a:r>
          </a:p>
          <a:p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115 лет со времени постановки пьесы А.П. Чехова "Вишнёвый сад" (1904)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января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- 85 лет со дня рождения российского актера В.С. 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Ланового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(1934)</a:t>
            </a:r>
          </a:p>
          <a:p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со дня рождения российской актрисы Т.И. </a:t>
            </a:r>
            <a:r>
              <a:rPr lang="ru-RU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Пельтцер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(1904-1992)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июня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- 90 лет со дня рождения российской певицы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Л.Г. Зыкиной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(1929-2009)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сентября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- 130 лет со дня рождения советского актера и режиссёра А.П. Довженко (1894-1956)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сентября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- 75 лет со дня рождения российского скрипача и дирижёра В.Т. Спивакова (1944)</a:t>
            </a: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октября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- 105 лет со дня рождения советского диктора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Ю.Б. Левитана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(1914-1983)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7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Знаменательные даты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Техника, промышленность, наука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марта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160 лет со дня рождения изобретателя радио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Александра Попова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185 лет со дня рождения русского учёного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Д.И. Менделеева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(1834-1907)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 лет со дня рождения советского лётчика-космонавта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Юрия Гагарина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(1934-1968)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марта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- 140 лет со дня рождения немецкого физика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Альберта Эйнштейна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(1879-1955)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со дня рождения русского географа Н.М. Пржевальского (1839-1888)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мая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- 85 лет со дня рождения советского лётчика-космонавта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А.А. Леонова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(1934)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июля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- 125 лет со дня рождения советского физика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П.Л.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Капицы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(1894-1984)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сентября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- 170 лет со дня рождения советского физиолога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И.П. Павлова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(1849-1936)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 лет со времени создания беспроволочного телеграфа (1909)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ноября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- 100 лет со дня рождения российского конструктора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М.Т. Калашникова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(1919-2013)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9880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Знаменательные даты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России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305 лет со времени основания Кунсткамеры (1714)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305 лет со времени основания библиотеки Российской Академии наук (1714)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 лет со времени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звания Героя Советского Союза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(1934)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мая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Международный день семьи (с 1994 г.) – 25 лет с момента учреждения празднования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 лет со времени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ордена "Мать-героиня"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(1944)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 лет Пулковской астрономической обсерватории (1839), организованной В.Я. Струве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 лет со времени открытия Всесоюзной сельскохозяйственной выставки (1939), в 1958 г. переименованной в ВДНХ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 лет со времени открытия Московского планетария (1929)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1011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Городской университет председателей родительских комитетов муниципальных образовательных учреждений  </vt:lpstr>
      <vt:lpstr>Знаменательные даты</vt:lpstr>
      <vt:lpstr>Знаменательные даты</vt:lpstr>
      <vt:lpstr>Знаменательные даты</vt:lpstr>
      <vt:lpstr>Знаменательные даты</vt:lpstr>
      <vt:lpstr>Знаменательные даты</vt:lpstr>
      <vt:lpstr>Знаменательные даты</vt:lpstr>
      <vt:lpstr>Знаменательные даты</vt:lpstr>
      <vt:lpstr>Знаменательные даты</vt:lpstr>
      <vt:lpstr>Знаменательные даты</vt:lpstr>
      <vt:lpstr>Презентация PowerPoint</vt:lpstr>
      <vt:lpstr>  Программа  городского университета председателей родительских комитетов муниципальных образовательных учреждений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семинар для заместителей директоров по воспитательной работе школ города  «От качества управления воспитанием в школе – к результативности воспитания детей»</dc:title>
  <dc:creator>pioneer</dc:creator>
  <cp:lastModifiedBy>pioneer</cp:lastModifiedBy>
  <cp:revision>25</cp:revision>
  <dcterms:created xsi:type="dcterms:W3CDTF">2018-09-11T09:33:41Z</dcterms:created>
  <dcterms:modified xsi:type="dcterms:W3CDTF">2018-10-23T09:33:22Z</dcterms:modified>
</cp:coreProperties>
</file>