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78" r:id="rId3"/>
    <p:sldId id="279" r:id="rId4"/>
    <p:sldId id="280" r:id="rId5"/>
    <p:sldId id="281" r:id="rId6"/>
    <p:sldId id="282" r:id="rId7"/>
    <p:sldId id="28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A20000"/>
    <a:srgbClr val="000099"/>
    <a:srgbClr val="66CCFF"/>
    <a:srgbClr val="3399FF"/>
    <a:srgbClr val="B2B2B2"/>
    <a:srgbClr val="808080"/>
    <a:srgbClr val="5F5F5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0B47-1982-4A78-8CC5-925E60295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F66-A7A2-48AB-90DB-C7A5BAFDEB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0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0B47-1982-4A78-8CC5-925E60295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F66-A7A2-48AB-90DB-C7A5BAFDEB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0B47-1982-4A78-8CC5-925E60295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F66-A7A2-48AB-90DB-C7A5BAFDEB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0B47-1982-4A78-8CC5-925E60295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F66-A7A2-48AB-90DB-C7A5BAFDEB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4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0B47-1982-4A78-8CC5-925E60295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F66-A7A2-48AB-90DB-C7A5BAFDEB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1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0B47-1982-4A78-8CC5-925E60295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F66-A7A2-48AB-90DB-C7A5BAFDEB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1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0B47-1982-4A78-8CC5-925E60295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F66-A7A2-48AB-90DB-C7A5BAFDEB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0B47-1982-4A78-8CC5-925E60295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F66-A7A2-48AB-90DB-C7A5BAFDEB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0B47-1982-4A78-8CC5-925E60295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F66-A7A2-48AB-90DB-C7A5BAFDEB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8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0B47-1982-4A78-8CC5-925E60295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F66-A7A2-48AB-90DB-C7A5BAFDEB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4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0B47-1982-4A78-8CC5-925E602954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E1F66-A7A2-48AB-90DB-C7A5BAFDEB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1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74A0B47-1982-4A78-8CC5-925E602954B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13.10.2015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8E1F66-A7A2-48AB-90DB-C7A5BAFDEBB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21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ои документы\Рабочий стол\Анастасия\Оформления\tumblr_ktvfwrKWCK1qzlcp0o1_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980728"/>
            <a:ext cx="30046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ГИМН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СПО ФДО</a:t>
            </a:r>
          </a:p>
        </p:txBody>
      </p:sp>
      <p:pic>
        <p:nvPicPr>
          <p:cNvPr id="6" name="Picture 2" descr="D:\Мои документы\Рабочий стол\Вера\эмблемы\спо фд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672408" cy="36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гимн СПО ФДО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616" y="5661248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абочий стол\Анастасия\Оформления\tumblr_ktvfwrKWCK1qzlcp0o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393" y="1772141"/>
            <a:ext cx="863877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Мы будем говорить твердо,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Мы будем поступать смело,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Мы будем выполнять гордо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Любимое своё дело,</a:t>
            </a:r>
          </a:p>
        </p:txBody>
      </p:sp>
      <p:pic>
        <p:nvPicPr>
          <p:cNvPr id="2" name="Picture 2" descr="D:\Мои документы\Рабочий стол\Вера\эмблемы\спо фд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6536" cy="1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абочий стол\Анастасия\Оформления\tumblr_ktvfwrKWCK1qzlcp0o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817" y="1557947"/>
            <a:ext cx="903234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И будем мы дышать ровно,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И будем мы смотреть прямо,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К мечте стремиться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ввысь упорно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И правду защищать рьяно.</a:t>
            </a:r>
            <a:endParaRPr lang="ru-RU" sz="5400" b="1" dirty="0">
              <a:ln w="12700">
                <a:solidFill>
                  <a:prstClr val="white"/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effectLst>
                <a:glow rad="101600">
                  <a:prstClr val="white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Picture 2" descr="D:\Мои документы\Рабочий стол\Вера\эмблемы\спо фд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6536" cy="1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абочий стол\Анастасия\Оформления\tumblr_ktvfwrKWCK1qzlcp0o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9800" y="1884888"/>
            <a:ext cx="920361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Мы историей славной едины,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Знают нас, уважают давно.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Мы огромная юная сила,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Мы союз СПО-ФДО.</a:t>
            </a:r>
            <a:endParaRPr lang="ru-RU" sz="5400" b="1" dirty="0">
              <a:ln w="12700">
                <a:solidFill>
                  <a:prstClr val="white"/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effectLst>
                <a:glow rad="101600">
                  <a:prstClr val="white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Picture 2" descr="D:\Мои документы\Рабочий стол\Вера\эмблемы\спо фд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6536" cy="1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абочий стол\Анастасия\Оформления\tumblr_ktvfwrKWCK1qzlcp0o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3063" y="1519039"/>
            <a:ext cx="917706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Мы будем уважать верность,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Мы будем защищать дружбу.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За правду, за любовь,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честность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Мы жизнь положим,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если нужно</a:t>
            </a:r>
          </a:p>
        </p:txBody>
      </p:sp>
      <p:pic>
        <p:nvPicPr>
          <p:cNvPr id="5" name="Picture 2" descr="D:\Мои документы\Рабочий стол\Вера\эмблемы\спо фд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6536" cy="1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абочий стол\Анастасия\Оформления\tumblr_ktvfwrKWCK1qzlcp0o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64" y="1735063"/>
            <a:ext cx="912948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Ведь звёзды светят нам ярко,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Зовёт нас в высоту блеск их.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И людям на земле жарко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От пламенных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сердец детских.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5400" b="1" dirty="0">
              <a:ln w="12700">
                <a:solidFill>
                  <a:prstClr val="white"/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effectLst>
                <a:glow rad="101600">
                  <a:prstClr val="white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Picture 2" descr="D:\Мои документы\Рабочий стол\Вера\эмблемы\спо фд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6536" cy="1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Рабочий стол\Анастасия\Оформления\tumblr_ktvfwrKWCK1qzlcp0o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9800" y="1956896"/>
            <a:ext cx="920361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Мы историей славной едины,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Знают нас, уважают давно.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Мы огромная юная сила,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glow rad="101600">
                    <a:prstClr val="white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Мы союз СПО-ФДО.</a:t>
            </a:r>
            <a:endParaRPr lang="ru-RU" sz="5400" b="1" dirty="0">
              <a:ln w="12700">
                <a:solidFill>
                  <a:prstClr val="white"/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effectLst>
                <a:glow rad="101600">
                  <a:prstClr val="white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Picture 2" descr="D:\Мои документы\Рабочий стол\Вера\эмблемы\спо фд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6536" cy="14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129</Words>
  <Application>Microsoft Office PowerPoint</Application>
  <PresentationFormat>Экран (4:3)</PresentationFormat>
  <Paragraphs>30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QuakeWorld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subotinaau</dc:creator>
  <cp:lastModifiedBy>ddtuser</cp:lastModifiedBy>
  <cp:revision>45</cp:revision>
  <dcterms:created xsi:type="dcterms:W3CDTF">2010-05-06T10:51:58Z</dcterms:created>
  <dcterms:modified xsi:type="dcterms:W3CDTF">2015-10-13T06:31:50Z</dcterms:modified>
</cp:coreProperties>
</file>