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58" r:id="rId6"/>
    <p:sldId id="264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Monotype Corsiva" panose="03010101010201010101" pitchFamily="66" charset="0"/>
              </a:rPr>
              <a:t>Качество психолого-педагогического обеспечения воспитательного процесса в МОУ на основе социального партнёрства с семьёй и внедрение новых прорывных психологический идей в практику </a:t>
            </a:r>
            <a:r>
              <a:rPr lang="ru-RU" b="1" dirty="0" smtClean="0">
                <a:latin typeface="Monotype Corsiva" panose="03010101010201010101" pitchFamily="66" charset="0"/>
              </a:rPr>
              <a:t>воспитания</a:t>
            </a:r>
            <a:r>
              <a:rPr lang="ru-RU" dirty="0">
                <a:latin typeface="Monotype Corsiva" panose="03010101010201010101" pitchFamily="66" charset="0"/>
              </a:rPr>
              <a:t/>
            </a:r>
            <a:br>
              <a:rPr lang="ru-RU" dirty="0">
                <a:latin typeface="Monotype Corsiva" panose="03010101010201010101" pitchFamily="66" charset="0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4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8164429" cy="3450696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ru-RU" sz="4400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со школьниками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</a:p>
          <a:p>
            <a:pPr marL="0" indent="0" algn="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с родителями</a:t>
            </a:r>
          </a:p>
          <a:p>
            <a:endParaRPr lang="ru-RU" sz="4400" b="1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endParaRPr lang="ru-RU" sz="4400" b="1" dirty="0" smtClean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44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с педагогами</a:t>
            </a:r>
            <a:endParaRPr lang="ru-RU" sz="44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Monotype Corsiva" panose="03010101010201010101" pitchFamily="66" charset="0"/>
              </a:rPr>
              <a:t>         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1028" name="Picture 4" descr="C:\Users\User\Desktop\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594015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9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Психодиагностика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768752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5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109776"/>
              </p:ext>
            </p:extLst>
          </p:nvPr>
        </p:nvGraphicFramePr>
        <p:xfrm>
          <a:off x="1666942" y="1600200"/>
          <a:ext cx="5810115" cy="4525963"/>
        </p:xfrm>
        <a:graphic>
          <a:graphicData uri="http://schemas.openxmlformats.org/drawingml/2006/table">
            <a:tbl>
              <a:tblPr/>
              <a:tblGrid>
                <a:gridCol w="5525934"/>
                <a:gridCol w="284181"/>
              </a:tblGrid>
              <a:tr h="301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Педагогический коллектив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2116">
                <a:tc>
                  <a:txBody>
                    <a:bodyPr/>
                    <a:lstStyle/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Методика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К.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Юнга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Тест агрессивности (А.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Ассингера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Тест общительности (В. 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Ряховский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Методика на выявление способов реагирования в конфликте (К.Н. Томаса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Опросник профессиональной направленности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учителя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Тест на выявление тенденций к стилям лекционного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общения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86209" marR="86209" marT="43104" marB="431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1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Родители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0385">
                <a:tc>
                  <a:txBody>
                    <a:bodyPr/>
                    <a:lstStyle/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Опросник родительского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отношения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606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методика диагностики личности с помощью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психогеометрического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теста  С.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Делингера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(адаптация А.А. Алексеевой и Л.А. Громовой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  <a:tab pos="457200" algn="l"/>
                        </a:tabLst>
                      </a:pP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В.В.Ткачева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  «Лесенка для родителей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5595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Методика  Отношение к детям (тест родительского отношения) Авторами методики являются Я.А. Варга, В.В.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Times New Roman"/>
                        </a:rPr>
                        <a:t>Столин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6209" marR="86209" marT="43104" marB="431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Психодиагностика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Гимнастика мозга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Метод правополушарного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рисования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Методы экспрессивной терапии: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терапия творческим самовыражением;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музыкальная терапия;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игровая терапия;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сказкотерапия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библиотерапия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танцевальная терапия;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телесно-двигательная терапия; 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арт-терапия и др.</a:t>
            </a:r>
            <a:endParaRPr lang="ru-RU" sz="18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Monotype Corsiva" panose="03010101010201010101" pitchFamily="66" charset="0"/>
              </a:rPr>
              <a:t>Работа со школьниками</a:t>
            </a:r>
            <a:endParaRPr lang="ru-RU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1. Работа с коллективом МОУ по организации взаимодействия с семьей, внедрение новых форм работы с родителями.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2. Повышение педагогической культуры родителей.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3. Вовлечение родителей в деятельность МОУ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Направления работы с семьёй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воспитании необходимо опираться на две вещи: на «голову» и на «сердце».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«Голова»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Разумное обучение — это позитивный и эффективный подход к неправильному поведению детей.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«Сердце» - безусловная любовь к детям.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Воспитание на основе здравого смысла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" name="Содержимое 3" descr="воспитание 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3440" y="3573016"/>
            <a:ext cx="504056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9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rmAutofit fontScale="25000" lnSpcReduction="20000"/>
          </a:bodyPr>
          <a:lstStyle/>
          <a:p>
            <a:pPr marL="857250"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7200" b="1" dirty="0" smtClean="0"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7200" b="1" dirty="0">
                <a:latin typeface="Times New Roman"/>
                <a:ea typeface="Calibri"/>
                <a:cs typeface="Times New Roman"/>
              </a:rPr>
              <a:t>культуры (педагогической, воспитательской, нравственной</a:t>
            </a:r>
            <a:r>
              <a:rPr lang="ru-RU" sz="7200" b="1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marL="685800"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7200" dirty="0" smtClean="0">
                <a:latin typeface="Times New Roman"/>
                <a:ea typeface="Calibri"/>
                <a:cs typeface="Times New Roman"/>
              </a:rPr>
              <a:t>Обучение эмпирической психодиагностике (карты наблюдения)</a:t>
            </a:r>
          </a:p>
          <a:p>
            <a:pPr marL="685800" lvl="0" indent="450000"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ru-RU" sz="7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Знакомство с нетрадиционными методами </a:t>
            </a:r>
            <a:r>
              <a:rPr lang="ru-RU" sz="7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обучения</a:t>
            </a:r>
            <a:endParaRPr lang="ru-RU" sz="7200" dirty="0" smtClean="0">
              <a:latin typeface="Times New Roman"/>
              <a:ea typeface="Calibri"/>
              <a:cs typeface="Times New Roman"/>
            </a:endParaRPr>
          </a:p>
          <a:p>
            <a:pPr marL="685800"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7200" kern="1800" dirty="0">
                <a:latin typeface="Times New Roman"/>
                <a:ea typeface="Times New Roman"/>
              </a:rPr>
              <a:t>Обучение </a:t>
            </a:r>
            <a:r>
              <a:rPr lang="ru-RU" sz="7200" kern="1800" dirty="0" smtClean="0">
                <a:latin typeface="Times New Roman"/>
                <a:ea typeface="Times New Roman"/>
              </a:rPr>
              <a:t>методу </a:t>
            </a:r>
            <a:r>
              <a:rPr lang="ru-RU" sz="7200" kern="1800" dirty="0">
                <a:latin typeface="Times New Roman"/>
                <a:ea typeface="Times New Roman"/>
              </a:rPr>
              <a:t>проектного </a:t>
            </a:r>
            <a:r>
              <a:rPr lang="ru-RU" sz="7200" kern="1800" dirty="0" smtClean="0">
                <a:latin typeface="Times New Roman"/>
                <a:ea typeface="Times New Roman"/>
              </a:rPr>
              <a:t>обучения</a:t>
            </a:r>
          </a:p>
          <a:p>
            <a:pPr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kern="1800" dirty="0" smtClean="0">
                <a:latin typeface="Times New Roman"/>
                <a:ea typeface="Calibri"/>
              </a:rPr>
              <a:t>2.</a:t>
            </a:r>
            <a:r>
              <a:rPr lang="ru-RU" sz="7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7200" b="1" dirty="0">
                <a:latin typeface="Times New Roman"/>
                <a:ea typeface="Calibri"/>
                <a:cs typeface="Times New Roman"/>
              </a:rPr>
              <a:t>Обучение методам развития творческого потенциала </a:t>
            </a:r>
            <a:r>
              <a:rPr lang="ru-RU" sz="7200" b="1" dirty="0" smtClean="0">
                <a:latin typeface="Times New Roman"/>
                <a:ea typeface="Calibri"/>
                <a:cs typeface="Times New Roman"/>
              </a:rPr>
              <a:t>школьников</a:t>
            </a:r>
          </a:p>
          <a:p>
            <a:pPr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kern="1800" dirty="0" smtClean="0">
                <a:latin typeface="Times New Roman"/>
                <a:ea typeface="Times New Roman"/>
                <a:cs typeface="Times New Roman"/>
              </a:rPr>
              <a:t>-    Обучение методам мозгового штурма, </a:t>
            </a:r>
            <a:r>
              <a:rPr lang="ru-RU" sz="7200" kern="1800" dirty="0" err="1" smtClean="0">
                <a:latin typeface="Times New Roman"/>
                <a:ea typeface="Times New Roman"/>
                <a:cs typeface="Times New Roman"/>
              </a:rPr>
              <a:t>синектике</a:t>
            </a:r>
            <a:endParaRPr lang="ru-RU" sz="7200" kern="1800" dirty="0" smtClean="0">
              <a:latin typeface="Times New Roman"/>
              <a:ea typeface="Times New Roman"/>
            </a:endParaRPr>
          </a:p>
          <a:p>
            <a:pPr indent="4500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kern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ru-RU" sz="7200" b="1" kern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      Профилактика эмоционального выгорания </a:t>
            </a:r>
            <a:endParaRPr lang="ru-RU" sz="7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Работа с педагогами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</TotalTime>
  <Words>253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Качество психолого-педагогического обеспечения воспитательного процесса в МОУ на основе социального партнёрства с семьёй и внедрение новых прорывных психологический идей в практику воспитания </vt:lpstr>
      <vt:lpstr>         </vt:lpstr>
      <vt:lpstr>Психодиагностика</vt:lpstr>
      <vt:lpstr>Психодиагностика</vt:lpstr>
      <vt:lpstr>Работа со школьниками</vt:lpstr>
      <vt:lpstr>Презентация PowerPoint</vt:lpstr>
      <vt:lpstr>Направления работы с семьёй</vt:lpstr>
      <vt:lpstr>Воспитание на основе здравого смысла</vt:lpstr>
      <vt:lpstr>Работа с педагогами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психолого-педагогического обеспечения воспитательного процесса в МОУ на основе социального партнёрства с семьёй и внедрение новых прорывных психологический идей в практику воспитания </dc:title>
  <dc:creator>User</dc:creator>
  <cp:lastModifiedBy>ddtuser</cp:lastModifiedBy>
  <cp:revision>9</cp:revision>
  <dcterms:created xsi:type="dcterms:W3CDTF">2018-09-20T06:19:50Z</dcterms:created>
  <dcterms:modified xsi:type="dcterms:W3CDTF">2018-09-21T08:36:21Z</dcterms:modified>
</cp:coreProperties>
</file>