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00"/>
    <a:srgbClr val="CC6600"/>
    <a:srgbClr val="FFCC66"/>
    <a:srgbClr val="DDDDDD"/>
    <a:srgbClr val="996600"/>
    <a:srgbClr val="FFCC00"/>
    <a:srgbClr val="FF9900"/>
    <a:srgbClr val="66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72" autoAdjust="0"/>
    <p:restoredTop sz="94660"/>
  </p:normalViewPr>
  <p:slideViewPr>
    <p:cSldViewPr>
      <p:cViewPr varScale="1">
        <p:scale>
          <a:sx n="85" d="100"/>
          <a:sy n="85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image" Target="../media/image9.jpeg"/><Relationship Id="rId4" Type="http://schemas.openxmlformats.org/officeDocument/2006/relationships/image" Target="../media/image12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image" Target="../media/image9.jpeg"/><Relationship Id="rId4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A3DB9-2E21-4109-9073-1FD18CFFA078}" type="doc">
      <dgm:prSet loTypeId="urn:microsoft.com/office/officeart/2005/8/layout/funne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09B326-4EA3-475A-AC9B-534C49C13BEE}">
      <dgm:prSet phldrT="[Текст]"/>
      <dgm:spPr>
        <a:solidFill>
          <a:srgbClr val="FFFF99"/>
        </a:solidFill>
      </dgm:spPr>
      <dgm:t>
        <a:bodyPr/>
        <a:lstStyle/>
        <a:p>
          <a:r>
            <a:rPr lang="ru-RU" b="1" i="1" dirty="0" smtClean="0">
              <a:solidFill>
                <a:schemeClr val="bg2">
                  <a:lumMod val="50000"/>
                </a:schemeClr>
              </a:solidFill>
            </a:rPr>
            <a:t>Интеграция и координация действий</a:t>
          </a:r>
          <a:endParaRPr lang="ru-RU" b="1" i="1" dirty="0">
            <a:solidFill>
              <a:schemeClr val="bg2">
                <a:lumMod val="50000"/>
              </a:schemeClr>
            </a:solidFill>
          </a:endParaRPr>
        </a:p>
      </dgm:t>
    </dgm:pt>
    <dgm:pt modelId="{E58436C3-2418-4693-9DB5-BB3E338DA9D5}" type="parTrans" cxnId="{A4E87953-DA65-41B5-991F-68D8255D9EEE}">
      <dgm:prSet/>
      <dgm:spPr/>
      <dgm:t>
        <a:bodyPr/>
        <a:lstStyle/>
        <a:p>
          <a:endParaRPr lang="ru-RU"/>
        </a:p>
      </dgm:t>
    </dgm:pt>
    <dgm:pt modelId="{F9A4F570-44B4-4B6B-BBDD-98D31E94B090}" type="sibTrans" cxnId="{A4E87953-DA65-41B5-991F-68D8255D9EEE}">
      <dgm:prSet/>
      <dgm:spPr/>
      <dgm:t>
        <a:bodyPr/>
        <a:lstStyle/>
        <a:p>
          <a:endParaRPr lang="ru-RU"/>
        </a:p>
      </dgm:t>
    </dgm:pt>
    <dgm:pt modelId="{8A4780B4-465E-4E04-9982-2EB82655363B}">
      <dgm:prSet phldrT="[Текст]"/>
      <dgm:spPr>
        <a:solidFill>
          <a:srgbClr val="33CC33"/>
        </a:solidFill>
      </dgm:spPr>
      <dgm:t>
        <a:bodyPr/>
        <a:lstStyle/>
        <a:p>
          <a:r>
            <a:rPr lang="ru-RU" b="1" i="1" dirty="0" smtClean="0"/>
            <a:t>Распределение ресурсов</a:t>
          </a:r>
          <a:endParaRPr lang="ru-RU" b="1" i="1" dirty="0"/>
        </a:p>
      </dgm:t>
    </dgm:pt>
    <dgm:pt modelId="{9EB0D4C6-32CA-4B3C-AD9C-931802B265A9}" type="parTrans" cxnId="{1F08D1FE-B5DD-4705-8BC0-B321D4918356}">
      <dgm:prSet/>
      <dgm:spPr/>
      <dgm:t>
        <a:bodyPr/>
        <a:lstStyle/>
        <a:p>
          <a:endParaRPr lang="ru-RU"/>
        </a:p>
      </dgm:t>
    </dgm:pt>
    <dgm:pt modelId="{27BEFCCD-220A-46C1-871A-F26AA298C54E}" type="sibTrans" cxnId="{1F08D1FE-B5DD-4705-8BC0-B321D4918356}">
      <dgm:prSet/>
      <dgm:spPr/>
      <dgm:t>
        <a:bodyPr/>
        <a:lstStyle/>
        <a:p>
          <a:endParaRPr lang="ru-RU"/>
        </a:p>
      </dgm:t>
    </dgm:pt>
    <dgm:pt modelId="{2323849C-8556-484F-920A-BF7D4D31CE87}">
      <dgm:prSet phldrT="[Текст]"/>
      <dgm:spPr>
        <a:solidFill>
          <a:srgbClr val="996600"/>
        </a:solidFill>
      </dgm:spPr>
      <dgm:t>
        <a:bodyPr/>
        <a:lstStyle/>
        <a:p>
          <a:r>
            <a:rPr lang="ru-RU" b="1" i="1" dirty="0" smtClean="0"/>
            <a:t>Активизация внутренних резервов</a:t>
          </a:r>
          <a:endParaRPr lang="ru-RU" b="1" i="1" dirty="0"/>
        </a:p>
      </dgm:t>
    </dgm:pt>
    <dgm:pt modelId="{AD5E8BD7-7C40-4CB4-9F0D-4EC9EFC493E3}" type="parTrans" cxnId="{D5A3F0D0-5E7E-417C-84C2-E9F5CFA1CB65}">
      <dgm:prSet/>
      <dgm:spPr/>
      <dgm:t>
        <a:bodyPr/>
        <a:lstStyle/>
        <a:p>
          <a:endParaRPr lang="ru-RU"/>
        </a:p>
      </dgm:t>
    </dgm:pt>
    <dgm:pt modelId="{FE3213FA-FF01-4C94-A77B-8759F0C18AF6}" type="sibTrans" cxnId="{D5A3F0D0-5E7E-417C-84C2-E9F5CFA1CB65}">
      <dgm:prSet/>
      <dgm:spPr/>
      <dgm:t>
        <a:bodyPr/>
        <a:lstStyle/>
        <a:p>
          <a:endParaRPr lang="ru-RU"/>
        </a:p>
      </dgm:t>
    </dgm:pt>
    <dgm:pt modelId="{058FCBAD-6E9B-4BC3-A312-6E1FA3AE3420}">
      <dgm:prSet phldrT="[Текст]"/>
      <dgm:spPr/>
      <dgm:t>
        <a:bodyPr/>
        <a:lstStyle/>
        <a:p>
          <a:r>
            <a:rPr lang="ru-RU" b="1" i="1" dirty="0" smtClean="0"/>
            <a:t>Стратегические механизмы управления</a:t>
          </a:r>
          <a:endParaRPr lang="ru-RU" b="1" i="1" dirty="0"/>
        </a:p>
      </dgm:t>
    </dgm:pt>
    <dgm:pt modelId="{6D2086FD-29DB-4CE6-A952-12F1BE1A9B9A}" type="parTrans" cxnId="{57503C56-7760-4899-8503-03D9E50D04A2}">
      <dgm:prSet/>
      <dgm:spPr/>
      <dgm:t>
        <a:bodyPr/>
        <a:lstStyle/>
        <a:p>
          <a:endParaRPr lang="ru-RU"/>
        </a:p>
      </dgm:t>
    </dgm:pt>
    <dgm:pt modelId="{782F3637-961A-4332-AFC1-3DBA11AD008E}" type="sibTrans" cxnId="{57503C56-7760-4899-8503-03D9E50D04A2}">
      <dgm:prSet/>
      <dgm:spPr/>
      <dgm:t>
        <a:bodyPr/>
        <a:lstStyle/>
        <a:p>
          <a:endParaRPr lang="ru-RU"/>
        </a:p>
      </dgm:t>
    </dgm:pt>
    <dgm:pt modelId="{F372AB10-DB4C-471C-814F-3732497800EA}" type="pres">
      <dgm:prSet presAssocID="{75AA3DB9-2E21-4109-9073-1FD18CFFA078}" presName="Name0" presStyleCnt="0">
        <dgm:presLayoutVars>
          <dgm:chMax val="4"/>
          <dgm:resizeHandles val="exact"/>
        </dgm:presLayoutVars>
      </dgm:prSet>
      <dgm:spPr/>
    </dgm:pt>
    <dgm:pt modelId="{FA4E3DB9-8809-4A26-8C1F-48DEB29A6004}" type="pres">
      <dgm:prSet presAssocID="{75AA3DB9-2E21-4109-9073-1FD18CFFA078}" presName="ellipse" presStyleLbl="trBgShp" presStyleIdx="0" presStyleCnt="1"/>
      <dgm:spPr/>
    </dgm:pt>
    <dgm:pt modelId="{CA38B53D-4638-4C36-BC7A-68E06F27282D}" type="pres">
      <dgm:prSet presAssocID="{75AA3DB9-2E21-4109-9073-1FD18CFFA078}" presName="arrow1" presStyleLbl="fgShp" presStyleIdx="0" presStyleCnt="1"/>
      <dgm:spPr>
        <a:solidFill>
          <a:srgbClr val="FFC000"/>
        </a:solidFill>
      </dgm:spPr>
    </dgm:pt>
    <dgm:pt modelId="{2B8E7AED-AAAB-49BD-A164-9D3F24724994}" type="pres">
      <dgm:prSet presAssocID="{75AA3DB9-2E21-4109-9073-1FD18CFFA078}" presName="rectangle" presStyleLbl="revTx" presStyleIdx="0" presStyleCnt="1">
        <dgm:presLayoutVars>
          <dgm:bulletEnabled val="1"/>
        </dgm:presLayoutVars>
      </dgm:prSet>
      <dgm:spPr/>
    </dgm:pt>
    <dgm:pt modelId="{43C522A7-469C-4287-9234-3B7A155415A3}" type="pres">
      <dgm:prSet presAssocID="{8A4780B4-465E-4E04-9982-2EB82655363B}" presName="item1" presStyleLbl="node1" presStyleIdx="0" presStyleCnt="3" custScaleX="175049">
        <dgm:presLayoutVars>
          <dgm:bulletEnabled val="1"/>
        </dgm:presLayoutVars>
      </dgm:prSet>
      <dgm:spPr/>
    </dgm:pt>
    <dgm:pt modelId="{202CBD7E-E6C8-4F25-BD57-8193CA345671}" type="pres">
      <dgm:prSet presAssocID="{2323849C-8556-484F-920A-BF7D4D31CE87}" presName="item2" presStyleLbl="node1" presStyleIdx="1" presStyleCnt="3" custScaleX="184032" custLinFactNeighborX="-27160" custLinFactNeighborY="4700">
        <dgm:presLayoutVars>
          <dgm:bulletEnabled val="1"/>
        </dgm:presLayoutVars>
      </dgm:prSet>
      <dgm:spPr/>
    </dgm:pt>
    <dgm:pt modelId="{2372DB51-C1F0-4F4E-AA39-0F6A0D297C7C}" type="pres">
      <dgm:prSet presAssocID="{058FCBAD-6E9B-4BC3-A312-6E1FA3AE3420}" presName="item3" presStyleLbl="node1" presStyleIdx="2" presStyleCnt="3" custScaleX="192927" custLinFactNeighborX="32592" custLinFactNeighborY="-9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71899-AE58-4F53-9A5E-15D13947EA9B}" type="pres">
      <dgm:prSet presAssocID="{75AA3DB9-2E21-4109-9073-1FD18CFFA078}" presName="funnel" presStyleLbl="trAlignAcc1" presStyleIdx="0" presStyleCnt="1" custScaleX="150818"/>
      <dgm:spPr>
        <a:solidFill>
          <a:srgbClr val="FFCC00">
            <a:alpha val="40000"/>
          </a:srgbClr>
        </a:solidFill>
      </dgm:spPr>
    </dgm:pt>
  </dgm:ptLst>
  <dgm:cxnLst>
    <dgm:cxn modelId="{1F08D1FE-B5DD-4705-8BC0-B321D4918356}" srcId="{75AA3DB9-2E21-4109-9073-1FD18CFFA078}" destId="{8A4780B4-465E-4E04-9982-2EB82655363B}" srcOrd="1" destOrd="0" parTransId="{9EB0D4C6-32CA-4B3C-AD9C-931802B265A9}" sibTransId="{27BEFCCD-220A-46C1-871A-F26AA298C54E}"/>
    <dgm:cxn modelId="{A4E87953-DA65-41B5-991F-68D8255D9EEE}" srcId="{75AA3DB9-2E21-4109-9073-1FD18CFFA078}" destId="{8909B326-4EA3-475A-AC9B-534C49C13BEE}" srcOrd="0" destOrd="0" parTransId="{E58436C3-2418-4693-9DB5-BB3E338DA9D5}" sibTransId="{F9A4F570-44B4-4B6B-BBDD-98D31E94B090}"/>
    <dgm:cxn modelId="{D5A3F0D0-5E7E-417C-84C2-E9F5CFA1CB65}" srcId="{75AA3DB9-2E21-4109-9073-1FD18CFFA078}" destId="{2323849C-8556-484F-920A-BF7D4D31CE87}" srcOrd="2" destOrd="0" parTransId="{AD5E8BD7-7C40-4CB4-9F0D-4EC9EFC493E3}" sibTransId="{FE3213FA-FF01-4C94-A77B-8759F0C18AF6}"/>
    <dgm:cxn modelId="{3CC29E73-A379-4B23-8257-753A55B5B4D4}" type="presOf" srcId="{8A4780B4-465E-4E04-9982-2EB82655363B}" destId="{202CBD7E-E6C8-4F25-BD57-8193CA345671}" srcOrd="0" destOrd="0" presId="urn:microsoft.com/office/officeart/2005/8/layout/funnel1"/>
    <dgm:cxn modelId="{70F15AC9-638C-4AE4-B297-6C8A4E10ABF6}" type="presOf" srcId="{8909B326-4EA3-475A-AC9B-534C49C13BEE}" destId="{2372DB51-C1F0-4F4E-AA39-0F6A0D297C7C}" srcOrd="0" destOrd="0" presId="urn:microsoft.com/office/officeart/2005/8/layout/funnel1"/>
    <dgm:cxn modelId="{7B91C0C2-D121-4597-A1DB-8E8A34AF22D1}" type="presOf" srcId="{75AA3DB9-2E21-4109-9073-1FD18CFFA078}" destId="{F372AB10-DB4C-471C-814F-3732497800EA}" srcOrd="0" destOrd="0" presId="urn:microsoft.com/office/officeart/2005/8/layout/funnel1"/>
    <dgm:cxn modelId="{57503C56-7760-4899-8503-03D9E50D04A2}" srcId="{75AA3DB9-2E21-4109-9073-1FD18CFFA078}" destId="{058FCBAD-6E9B-4BC3-A312-6E1FA3AE3420}" srcOrd="3" destOrd="0" parTransId="{6D2086FD-29DB-4CE6-A952-12F1BE1A9B9A}" sibTransId="{782F3637-961A-4332-AFC1-3DBA11AD008E}"/>
    <dgm:cxn modelId="{E4199BFB-96AA-4358-B41A-FC21B6707DCE}" type="presOf" srcId="{2323849C-8556-484F-920A-BF7D4D31CE87}" destId="{43C522A7-469C-4287-9234-3B7A155415A3}" srcOrd="0" destOrd="0" presId="urn:microsoft.com/office/officeart/2005/8/layout/funnel1"/>
    <dgm:cxn modelId="{FC9FEBA1-04C8-4E49-8B0E-2AD8354B73F6}" type="presOf" srcId="{058FCBAD-6E9B-4BC3-A312-6E1FA3AE3420}" destId="{2B8E7AED-AAAB-49BD-A164-9D3F24724994}" srcOrd="0" destOrd="0" presId="urn:microsoft.com/office/officeart/2005/8/layout/funnel1"/>
    <dgm:cxn modelId="{1716D4FA-28DC-4D88-B40F-1DDEB1A742D9}" type="presParOf" srcId="{F372AB10-DB4C-471C-814F-3732497800EA}" destId="{FA4E3DB9-8809-4A26-8C1F-48DEB29A6004}" srcOrd="0" destOrd="0" presId="urn:microsoft.com/office/officeart/2005/8/layout/funnel1"/>
    <dgm:cxn modelId="{ACD4CF24-EFD4-4B59-AA00-C5EFFD16FA01}" type="presParOf" srcId="{F372AB10-DB4C-471C-814F-3732497800EA}" destId="{CA38B53D-4638-4C36-BC7A-68E06F27282D}" srcOrd="1" destOrd="0" presId="urn:microsoft.com/office/officeart/2005/8/layout/funnel1"/>
    <dgm:cxn modelId="{48F497FF-18A7-4F75-8CD3-F90C3C7FA04A}" type="presParOf" srcId="{F372AB10-DB4C-471C-814F-3732497800EA}" destId="{2B8E7AED-AAAB-49BD-A164-9D3F24724994}" srcOrd="2" destOrd="0" presId="urn:microsoft.com/office/officeart/2005/8/layout/funnel1"/>
    <dgm:cxn modelId="{FCEAB500-51B1-4155-A41E-00E025428EFD}" type="presParOf" srcId="{F372AB10-DB4C-471C-814F-3732497800EA}" destId="{43C522A7-469C-4287-9234-3B7A155415A3}" srcOrd="3" destOrd="0" presId="urn:microsoft.com/office/officeart/2005/8/layout/funnel1"/>
    <dgm:cxn modelId="{A4ECCEFF-0492-4FE9-9144-A16A95CC6585}" type="presParOf" srcId="{F372AB10-DB4C-471C-814F-3732497800EA}" destId="{202CBD7E-E6C8-4F25-BD57-8193CA345671}" srcOrd="4" destOrd="0" presId="urn:microsoft.com/office/officeart/2005/8/layout/funnel1"/>
    <dgm:cxn modelId="{900CBE62-FB7A-4A22-A40E-FCBF31B26929}" type="presParOf" srcId="{F372AB10-DB4C-471C-814F-3732497800EA}" destId="{2372DB51-C1F0-4F4E-AA39-0F6A0D297C7C}" srcOrd="5" destOrd="0" presId="urn:microsoft.com/office/officeart/2005/8/layout/funnel1"/>
    <dgm:cxn modelId="{27BCCDFA-ACF8-4887-9FB2-C3220D1A28BE}" type="presParOf" srcId="{F372AB10-DB4C-471C-814F-3732497800EA}" destId="{01971899-AE58-4F53-9A5E-15D13947EA9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2D741-4213-4A1C-940C-9F7B7ABB3AFA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8B6741-1B7E-4EB5-9775-ECE890D17591}">
      <dgm:prSet phldrT="[Текст]"/>
      <dgm:spPr/>
      <dgm:t>
        <a:bodyPr/>
        <a:lstStyle/>
        <a:p>
          <a:r>
            <a:rPr lang="ru-RU" b="1" i="0" dirty="0" smtClean="0">
              <a:solidFill>
                <a:srgbClr val="FFFF99"/>
              </a:solidFill>
            </a:rPr>
            <a:t>Установление устойчивых, повторяющихся тенденций внутренней среды ОУ в системе летнего отдыха детей за последние  три года</a:t>
          </a:r>
          <a:endParaRPr lang="ru-RU" b="1" i="0" dirty="0">
            <a:solidFill>
              <a:srgbClr val="FFFF99"/>
            </a:solidFill>
          </a:endParaRPr>
        </a:p>
      </dgm:t>
    </dgm:pt>
    <dgm:pt modelId="{BBDB9A42-DE54-487B-A3A2-8DC8524A3CD5}" type="parTrans" cxnId="{B4EEA2FD-DA1E-4AD9-8426-C0409F761B8C}">
      <dgm:prSet/>
      <dgm:spPr/>
      <dgm:t>
        <a:bodyPr/>
        <a:lstStyle/>
        <a:p>
          <a:endParaRPr lang="ru-RU"/>
        </a:p>
      </dgm:t>
    </dgm:pt>
    <dgm:pt modelId="{210271C2-372E-4BB1-9CF5-7F2D7CB2298F}" type="sibTrans" cxnId="{B4EEA2FD-DA1E-4AD9-8426-C0409F761B8C}">
      <dgm:prSet/>
      <dgm:spPr/>
      <dgm:t>
        <a:bodyPr/>
        <a:lstStyle/>
        <a:p>
          <a:endParaRPr lang="ru-RU"/>
        </a:p>
      </dgm:t>
    </dgm:pt>
    <dgm:pt modelId="{D83CFCC7-9EA1-41C2-976E-CB3E3E6EFAAF}">
      <dgm:prSet phldrT="[Текст]"/>
      <dgm:spPr/>
      <dgm:t>
        <a:bodyPr/>
        <a:lstStyle/>
        <a:p>
          <a:r>
            <a:rPr lang="ru-RU" b="1" dirty="0" smtClean="0">
              <a:solidFill>
                <a:srgbClr val="FFFF99"/>
              </a:solidFill>
            </a:rPr>
            <a:t>Учет ситуативных составляющих, сопутствующих воспитательной и оздоровительной деятельности учреждения</a:t>
          </a:r>
          <a:endParaRPr lang="ru-RU" b="1" dirty="0">
            <a:solidFill>
              <a:srgbClr val="FFFF99"/>
            </a:solidFill>
          </a:endParaRPr>
        </a:p>
      </dgm:t>
    </dgm:pt>
    <dgm:pt modelId="{9A1829E7-6218-4808-B5E1-A3E2D8D18351}" type="parTrans" cxnId="{78EA7BD7-3193-43FF-8DBC-AB287CD588C7}">
      <dgm:prSet/>
      <dgm:spPr/>
      <dgm:t>
        <a:bodyPr/>
        <a:lstStyle/>
        <a:p>
          <a:endParaRPr lang="ru-RU"/>
        </a:p>
      </dgm:t>
    </dgm:pt>
    <dgm:pt modelId="{86AC9A62-D55E-4D90-A6A6-B83E8EE4E697}" type="sibTrans" cxnId="{78EA7BD7-3193-43FF-8DBC-AB287CD588C7}">
      <dgm:prSet/>
      <dgm:spPr/>
      <dgm:t>
        <a:bodyPr/>
        <a:lstStyle/>
        <a:p>
          <a:endParaRPr lang="ru-RU"/>
        </a:p>
      </dgm:t>
    </dgm:pt>
    <dgm:pt modelId="{5BFBB644-0C1C-4C69-A218-1644ADF5F758}" type="pres">
      <dgm:prSet presAssocID="{4A52D741-4213-4A1C-940C-9F7B7ABB3AFA}" presName="compositeShape" presStyleCnt="0">
        <dgm:presLayoutVars>
          <dgm:chMax val="2"/>
          <dgm:dir/>
          <dgm:resizeHandles val="exact"/>
        </dgm:presLayoutVars>
      </dgm:prSet>
      <dgm:spPr/>
    </dgm:pt>
    <dgm:pt modelId="{5B33F258-0432-4541-B0A8-3F7D56FA31C8}" type="pres">
      <dgm:prSet presAssocID="{4A52D741-4213-4A1C-940C-9F7B7ABB3AFA}" presName="ribbon" presStyleLbl="node1" presStyleIdx="0" presStyleCnt="1" custScaleY="123054" custLinFactNeighborY="2703"/>
      <dgm:spPr>
        <a:solidFill>
          <a:srgbClr val="CC6600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7F8F956-E18D-4459-9A4A-A4FD1BA2A1EE}" type="pres">
      <dgm:prSet presAssocID="{4A52D741-4213-4A1C-940C-9F7B7ABB3AFA}" presName="leftArrowText" presStyleLbl="node1" presStyleIdx="0" presStyleCnt="1" custScaleX="110156" custLinFactNeighborX="-3274" custLinFactNeighborY="63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C4453-067F-42F1-A31A-2B9423069D21}" type="pres">
      <dgm:prSet presAssocID="{4A52D741-4213-4A1C-940C-9F7B7ABB3AFA}" presName="rightArrowText" presStyleLbl="node1" presStyleIdx="0" presStyleCnt="1" custScaleX="106464" custScaleY="122945" custLinFactNeighborX="0" custLinFactNeighborY="3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EA7BD7-3193-43FF-8DBC-AB287CD588C7}" srcId="{4A52D741-4213-4A1C-940C-9F7B7ABB3AFA}" destId="{D83CFCC7-9EA1-41C2-976E-CB3E3E6EFAAF}" srcOrd="1" destOrd="0" parTransId="{9A1829E7-6218-4808-B5E1-A3E2D8D18351}" sibTransId="{86AC9A62-D55E-4D90-A6A6-B83E8EE4E697}"/>
    <dgm:cxn modelId="{006E1ED6-C678-486A-B59F-929F35A10D77}" type="presOf" srcId="{408B6741-1B7E-4EB5-9775-ECE890D17591}" destId="{57F8F956-E18D-4459-9A4A-A4FD1BA2A1EE}" srcOrd="0" destOrd="0" presId="urn:microsoft.com/office/officeart/2005/8/layout/arrow6"/>
    <dgm:cxn modelId="{B4EEA2FD-DA1E-4AD9-8426-C0409F761B8C}" srcId="{4A52D741-4213-4A1C-940C-9F7B7ABB3AFA}" destId="{408B6741-1B7E-4EB5-9775-ECE890D17591}" srcOrd="0" destOrd="0" parTransId="{BBDB9A42-DE54-487B-A3A2-8DC8524A3CD5}" sibTransId="{210271C2-372E-4BB1-9CF5-7F2D7CB2298F}"/>
    <dgm:cxn modelId="{3336F620-ECA3-450C-B266-AB31CF8ECBE0}" type="presOf" srcId="{D83CFCC7-9EA1-41C2-976E-CB3E3E6EFAAF}" destId="{AD0C4453-067F-42F1-A31A-2B9423069D21}" srcOrd="0" destOrd="0" presId="urn:microsoft.com/office/officeart/2005/8/layout/arrow6"/>
    <dgm:cxn modelId="{ACFD6B76-4B56-4173-8098-7FCC803633F7}" type="presOf" srcId="{4A52D741-4213-4A1C-940C-9F7B7ABB3AFA}" destId="{5BFBB644-0C1C-4C69-A218-1644ADF5F758}" srcOrd="0" destOrd="0" presId="urn:microsoft.com/office/officeart/2005/8/layout/arrow6"/>
    <dgm:cxn modelId="{7D23E79E-F739-47A0-BAB5-782F3286CC2E}" type="presParOf" srcId="{5BFBB644-0C1C-4C69-A218-1644ADF5F758}" destId="{5B33F258-0432-4541-B0A8-3F7D56FA31C8}" srcOrd="0" destOrd="0" presId="urn:microsoft.com/office/officeart/2005/8/layout/arrow6"/>
    <dgm:cxn modelId="{14FD3EA4-1EEA-45F0-AB75-4FAA457275B8}" type="presParOf" srcId="{5BFBB644-0C1C-4C69-A218-1644ADF5F758}" destId="{57F8F956-E18D-4459-9A4A-A4FD1BA2A1EE}" srcOrd="1" destOrd="0" presId="urn:microsoft.com/office/officeart/2005/8/layout/arrow6"/>
    <dgm:cxn modelId="{F7F33EAB-E2EB-456E-9FA8-B1E9565153C2}" type="presParOf" srcId="{5BFBB644-0C1C-4C69-A218-1644ADF5F758}" destId="{AD0C4453-067F-42F1-A31A-2B9423069D2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6A7F0C-E38A-4151-8EBB-D17AE77EC63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7F1F5A-8DFF-456A-8500-DE68A6930439}">
      <dgm:prSet phldrT="[Текст]"/>
      <dgm:spPr>
        <a:solidFill>
          <a:srgbClr val="FFCC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особенностей учреждения (традиции)</a:t>
          </a:r>
          <a:endParaRPr lang="ru-RU" b="1" dirty="0">
            <a:solidFill>
              <a:schemeClr val="tx1"/>
            </a:solidFill>
          </a:endParaRPr>
        </a:p>
      </dgm:t>
    </dgm:pt>
    <dgm:pt modelId="{73919EEA-281C-47F7-BAC4-04ECD1CC3BF1}" type="parTrans" cxnId="{BA5D6419-1D5E-4C84-B0CB-9A89AEC4DE3C}">
      <dgm:prSet/>
      <dgm:spPr/>
      <dgm:t>
        <a:bodyPr/>
        <a:lstStyle/>
        <a:p>
          <a:endParaRPr lang="ru-RU"/>
        </a:p>
      </dgm:t>
    </dgm:pt>
    <dgm:pt modelId="{DD05DAFE-F618-45B7-AE96-E0736380F1A9}" type="sibTrans" cxnId="{BA5D6419-1D5E-4C84-B0CB-9A89AEC4DE3C}">
      <dgm:prSet/>
      <dgm:spPr/>
      <dgm:t>
        <a:bodyPr/>
        <a:lstStyle/>
        <a:p>
          <a:endParaRPr lang="ru-RU"/>
        </a:p>
      </dgm:t>
    </dgm:pt>
    <dgm:pt modelId="{87FB6AD1-D069-48E3-ADAD-024477F246CD}">
      <dgm:prSet phldrT="[Текст]"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специфики субъект-субъектных характеристик</a:t>
          </a:r>
          <a:endParaRPr lang="ru-RU" b="1" dirty="0">
            <a:solidFill>
              <a:schemeClr val="tx1"/>
            </a:solidFill>
          </a:endParaRPr>
        </a:p>
      </dgm:t>
    </dgm:pt>
    <dgm:pt modelId="{FFDCC445-89BF-4339-8B67-37D3A40FA883}" type="parTrans" cxnId="{84AD28B8-7888-4430-A6D8-1B9D3DA95077}">
      <dgm:prSet/>
      <dgm:spPr/>
      <dgm:t>
        <a:bodyPr/>
        <a:lstStyle/>
        <a:p>
          <a:endParaRPr lang="ru-RU"/>
        </a:p>
      </dgm:t>
    </dgm:pt>
    <dgm:pt modelId="{D276CD68-9435-4E51-91C4-F056288E9F44}" type="sibTrans" cxnId="{84AD28B8-7888-4430-A6D8-1B9D3DA95077}">
      <dgm:prSet/>
      <dgm:spPr/>
      <dgm:t>
        <a:bodyPr/>
        <a:lstStyle/>
        <a:p>
          <a:endParaRPr lang="ru-RU"/>
        </a:p>
      </dgm:t>
    </dgm:pt>
    <dgm:pt modelId="{8CD12C50-2834-4740-AA11-353417E8BC3C}">
      <dgm:prSet phldrT="[Текст]"/>
      <dgm:spPr>
        <a:solidFill>
          <a:srgbClr val="9966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классификационной типологии летних лагерей</a:t>
          </a:r>
          <a:endParaRPr lang="ru-RU" b="1" dirty="0">
            <a:solidFill>
              <a:schemeClr val="tx1"/>
            </a:solidFill>
          </a:endParaRPr>
        </a:p>
      </dgm:t>
    </dgm:pt>
    <dgm:pt modelId="{ABD73960-5F61-43D4-B1FE-F4B928F5C5C6}" type="parTrans" cxnId="{CE17341A-C031-41D5-8774-67CFE5921468}">
      <dgm:prSet/>
      <dgm:spPr/>
      <dgm:t>
        <a:bodyPr/>
        <a:lstStyle/>
        <a:p>
          <a:endParaRPr lang="ru-RU"/>
        </a:p>
      </dgm:t>
    </dgm:pt>
    <dgm:pt modelId="{4FE77C98-5E00-4CF7-9C18-68681D938EA3}" type="sibTrans" cxnId="{CE17341A-C031-41D5-8774-67CFE5921468}">
      <dgm:prSet/>
      <dgm:spPr/>
      <dgm:t>
        <a:bodyPr/>
        <a:lstStyle/>
        <a:p>
          <a:endParaRPr lang="ru-RU"/>
        </a:p>
      </dgm:t>
    </dgm:pt>
    <dgm:pt modelId="{0B8DFF52-F1EF-4127-B41B-17F11F3C2E3D}" type="pres">
      <dgm:prSet presAssocID="{386A7F0C-E38A-4151-8EBB-D17AE77EC639}" presName="linear" presStyleCnt="0">
        <dgm:presLayoutVars>
          <dgm:dir/>
          <dgm:animLvl val="lvl"/>
          <dgm:resizeHandles val="exact"/>
        </dgm:presLayoutVars>
      </dgm:prSet>
      <dgm:spPr/>
    </dgm:pt>
    <dgm:pt modelId="{9EF47FAA-9F42-489A-9A3B-B4FF218BD7AF}" type="pres">
      <dgm:prSet presAssocID="{C67F1F5A-8DFF-456A-8500-DE68A6930439}" presName="parentLin" presStyleCnt="0"/>
      <dgm:spPr/>
    </dgm:pt>
    <dgm:pt modelId="{5EE6888C-B19B-4ACB-A877-D4480C3DBBFB}" type="pres">
      <dgm:prSet presAssocID="{C67F1F5A-8DFF-456A-8500-DE68A6930439}" presName="parentLeftMargin" presStyleLbl="node1" presStyleIdx="0" presStyleCnt="3"/>
      <dgm:spPr/>
    </dgm:pt>
    <dgm:pt modelId="{42507215-1CFC-4464-BF2B-119DDF6F7330}" type="pres">
      <dgm:prSet presAssocID="{C67F1F5A-8DFF-456A-8500-DE68A69304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96851-27F5-4A8F-9F4C-1B0A74B0915A}" type="pres">
      <dgm:prSet presAssocID="{C67F1F5A-8DFF-456A-8500-DE68A6930439}" presName="negativeSpace" presStyleCnt="0"/>
      <dgm:spPr/>
    </dgm:pt>
    <dgm:pt modelId="{8315914E-8ED1-4BA5-98E9-BB88566B2C39}" type="pres">
      <dgm:prSet presAssocID="{C67F1F5A-8DFF-456A-8500-DE68A6930439}" presName="childText" presStyleLbl="conFgAcc1" presStyleIdx="0" presStyleCnt="3">
        <dgm:presLayoutVars>
          <dgm:bulletEnabled val="1"/>
        </dgm:presLayoutVars>
      </dgm:prSet>
      <dgm:spPr>
        <a:gradFill flip="none" rotWithShape="0">
          <a:gsLst>
            <a:gs pos="0">
              <a:srgbClr val="FFCC66">
                <a:tint val="66000"/>
                <a:satMod val="160000"/>
              </a:srgbClr>
            </a:gs>
            <a:gs pos="50000">
              <a:srgbClr val="FFCC66">
                <a:tint val="44500"/>
                <a:satMod val="160000"/>
              </a:srgbClr>
            </a:gs>
            <a:gs pos="100000">
              <a:srgbClr val="FFCC66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B2B807A-F893-4DFA-9C5E-B3644A810E65}" type="pres">
      <dgm:prSet presAssocID="{DD05DAFE-F618-45B7-AE96-E0736380F1A9}" presName="spaceBetweenRectangles" presStyleCnt="0"/>
      <dgm:spPr/>
    </dgm:pt>
    <dgm:pt modelId="{759DE781-972B-4363-9308-28720C78B949}" type="pres">
      <dgm:prSet presAssocID="{87FB6AD1-D069-48E3-ADAD-024477F246CD}" presName="parentLin" presStyleCnt="0"/>
      <dgm:spPr/>
    </dgm:pt>
    <dgm:pt modelId="{7E8E9F72-A38F-44A2-BFE6-DFC56062C777}" type="pres">
      <dgm:prSet presAssocID="{87FB6AD1-D069-48E3-ADAD-024477F246CD}" presName="parentLeftMargin" presStyleLbl="node1" presStyleIdx="0" presStyleCnt="3"/>
      <dgm:spPr/>
    </dgm:pt>
    <dgm:pt modelId="{F4F31DB4-920B-4E45-8F4E-F74B92C1C076}" type="pres">
      <dgm:prSet presAssocID="{87FB6AD1-D069-48E3-ADAD-024477F246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A0228-90CA-4B84-9BDC-D57D1A5D6809}" type="pres">
      <dgm:prSet presAssocID="{87FB6AD1-D069-48E3-ADAD-024477F246CD}" presName="negativeSpace" presStyleCnt="0"/>
      <dgm:spPr/>
    </dgm:pt>
    <dgm:pt modelId="{C74166D2-D8C4-42CD-A536-CF3FD8ADE407}" type="pres">
      <dgm:prSet presAssocID="{87FB6AD1-D069-48E3-ADAD-024477F246CD}" presName="childText" presStyleLbl="conFgAcc1" presStyleIdx="1" presStyleCnt="3">
        <dgm:presLayoutVars>
          <dgm:bulletEnabled val="1"/>
        </dgm:presLayoutVars>
      </dgm:prSet>
      <dgm:spPr>
        <a:gradFill flip="none" rotWithShape="0">
          <a:gsLst>
            <a:gs pos="0">
              <a:srgbClr val="FFCC66">
                <a:tint val="66000"/>
                <a:satMod val="160000"/>
              </a:srgbClr>
            </a:gs>
            <a:gs pos="50000">
              <a:srgbClr val="FFCC66">
                <a:tint val="44500"/>
                <a:satMod val="160000"/>
              </a:srgbClr>
            </a:gs>
            <a:gs pos="100000">
              <a:srgbClr val="FFCC66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49BF441-14C3-4AB1-A708-4AEAD11CC498}" type="pres">
      <dgm:prSet presAssocID="{D276CD68-9435-4E51-91C4-F056288E9F44}" presName="spaceBetweenRectangles" presStyleCnt="0"/>
      <dgm:spPr/>
    </dgm:pt>
    <dgm:pt modelId="{57B0A43A-FC89-4CAC-B776-1BC9652E742D}" type="pres">
      <dgm:prSet presAssocID="{8CD12C50-2834-4740-AA11-353417E8BC3C}" presName="parentLin" presStyleCnt="0"/>
      <dgm:spPr/>
    </dgm:pt>
    <dgm:pt modelId="{28CD4623-E25A-4036-B814-1334BCF17D63}" type="pres">
      <dgm:prSet presAssocID="{8CD12C50-2834-4740-AA11-353417E8BC3C}" presName="parentLeftMargin" presStyleLbl="node1" presStyleIdx="1" presStyleCnt="3"/>
      <dgm:spPr/>
    </dgm:pt>
    <dgm:pt modelId="{3619FCAA-1D91-494F-900C-A06BD3905F54}" type="pres">
      <dgm:prSet presAssocID="{8CD12C50-2834-4740-AA11-353417E8BC3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FD9F938-575E-4E77-9CE8-265C72C42287}" type="pres">
      <dgm:prSet presAssocID="{8CD12C50-2834-4740-AA11-353417E8BC3C}" presName="negativeSpace" presStyleCnt="0"/>
      <dgm:spPr/>
    </dgm:pt>
    <dgm:pt modelId="{D9CFB60B-FC79-41C3-BE5B-A3B016369996}" type="pres">
      <dgm:prSet presAssocID="{8CD12C50-2834-4740-AA11-353417E8BC3C}" presName="childText" presStyleLbl="conFgAcc1" presStyleIdx="2" presStyleCnt="3">
        <dgm:presLayoutVars>
          <dgm:bulletEnabled val="1"/>
        </dgm:presLayoutVars>
      </dgm:prSet>
      <dgm:spPr>
        <a:gradFill flip="none" rotWithShape="0">
          <a:gsLst>
            <a:gs pos="0">
              <a:srgbClr val="FFCC66">
                <a:tint val="66000"/>
                <a:satMod val="160000"/>
              </a:srgbClr>
            </a:gs>
            <a:gs pos="50000">
              <a:srgbClr val="FFCC66">
                <a:tint val="44500"/>
                <a:satMod val="160000"/>
              </a:srgbClr>
            </a:gs>
            <a:gs pos="100000">
              <a:srgbClr val="FFCC66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CE17341A-C031-41D5-8774-67CFE5921468}" srcId="{386A7F0C-E38A-4151-8EBB-D17AE77EC639}" destId="{8CD12C50-2834-4740-AA11-353417E8BC3C}" srcOrd="2" destOrd="0" parTransId="{ABD73960-5F61-43D4-B1FE-F4B928F5C5C6}" sibTransId="{4FE77C98-5E00-4CF7-9C18-68681D938EA3}"/>
    <dgm:cxn modelId="{8BBCC2BE-C076-46F2-9EEE-15DB0A449A10}" type="presOf" srcId="{C67F1F5A-8DFF-456A-8500-DE68A6930439}" destId="{5EE6888C-B19B-4ACB-A877-D4480C3DBBFB}" srcOrd="0" destOrd="0" presId="urn:microsoft.com/office/officeart/2005/8/layout/list1"/>
    <dgm:cxn modelId="{ED7AC75B-67C9-4969-9840-BD92281A32D8}" type="presOf" srcId="{C67F1F5A-8DFF-456A-8500-DE68A6930439}" destId="{42507215-1CFC-4464-BF2B-119DDF6F7330}" srcOrd="1" destOrd="0" presId="urn:microsoft.com/office/officeart/2005/8/layout/list1"/>
    <dgm:cxn modelId="{592E9590-9593-49D8-A26C-03B560AFE30D}" type="presOf" srcId="{87FB6AD1-D069-48E3-ADAD-024477F246CD}" destId="{7E8E9F72-A38F-44A2-BFE6-DFC56062C777}" srcOrd="0" destOrd="0" presId="urn:microsoft.com/office/officeart/2005/8/layout/list1"/>
    <dgm:cxn modelId="{FDB0F6EB-E169-4AFF-B020-17126EEA65CF}" type="presOf" srcId="{8CD12C50-2834-4740-AA11-353417E8BC3C}" destId="{28CD4623-E25A-4036-B814-1334BCF17D63}" srcOrd="0" destOrd="0" presId="urn:microsoft.com/office/officeart/2005/8/layout/list1"/>
    <dgm:cxn modelId="{EE30945A-AB4C-41A5-9C3A-5B8C9196A627}" type="presOf" srcId="{8CD12C50-2834-4740-AA11-353417E8BC3C}" destId="{3619FCAA-1D91-494F-900C-A06BD3905F54}" srcOrd="1" destOrd="0" presId="urn:microsoft.com/office/officeart/2005/8/layout/list1"/>
    <dgm:cxn modelId="{BA1517EC-9557-486F-9F9F-139E0EC1E7D2}" type="presOf" srcId="{386A7F0C-E38A-4151-8EBB-D17AE77EC639}" destId="{0B8DFF52-F1EF-4127-B41B-17F11F3C2E3D}" srcOrd="0" destOrd="0" presId="urn:microsoft.com/office/officeart/2005/8/layout/list1"/>
    <dgm:cxn modelId="{43E07F6A-C496-42F3-B137-33F680D8C9F5}" type="presOf" srcId="{87FB6AD1-D069-48E3-ADAD-024477F246CD}" destId="{F4F31DB4-920B-4E45-8F4E-F74B92C1C076}" srcOrd="1" destOrd="0" presId="urn:microsoft.com/office/officeart/2005/8/layout/list1"/>
    <dgm:cxn modelId="{84AD28B8-7888-4430-A6D8-1B9D3DA95077}" srcId="{386A7F0C-E38A-4151-8EBB-D17AE77EC639}" destId="{87FB6AD1-D069-48E3-ADAD-024477F246CD}" srcOrd="1" destOrd="0" parTransId="{FFDCC445-89BF-4339-8B67-37D3A40FA883}" sibTransId="{D276CD68-9435-4E51-91C4-F056288E9F44}"/>
    <dgm:cxn modelId="{BA5D6419-1D5E-4C84-B0CB-9A89AEC4DE3C}" srcId="{386A7F0C-E38A-4151-8EBB-D17AE77EC639}" destId="{C67F1F5A-8DFF-456A-8500-DE68A6930439}" srcOrd="0" destOrd="0" parTransId="{73919EEA-281C-47F7-BAC4-04ECD1CC3BF1}" sibTransId="{DD05DAFE-F618-45B7-AE96-E0736380F1A9}"/>
    <dgm:cxn modelId="{2809641E-47E7-4C08-82B1-49445FB08B82}" type="presParOf" srcId="{0B8DFF52-F1EF-4127-B41B-17F11F3C2E3D}" destId="{9EF47FAA-9F42-489A-9A3B-B4FF218BD7AF}" srcOrd="0" destOrd="0" presId="urn:microsoft.com/office/officeart/2005/8/layout/list1"/>
    <dgm:cxn modelId="{261E75C7-CC6F-40B9-B324-38569AD0E650}" type="presParOf" srcId="{9EF47FAA-9F42-489A-9A3B-B4FF218BD7AF}" destId="{5EE6888C-B19B-4ACB-A877-D4480C3DBBFB}" srcOrd="0" destOrd="0" presId="urn:microsoft.com/office/officeart/2005/8/layout/list1"/>
    <dgm:cxn modelId="{14CDD8D9-D434-48B3-988D-E14DC5CF0530}" type="presParOf" srcId="{9EF47FAA-9F42-489A-9A3B-B4FF218BD7AF}" destId="{42507215-1CFC-4464-BF2B-119DDF6F7330}" srcOrd="1" destOrd="0" presId="urn:microsoft.com/office/officeart/2005/8/layout/list1"/>
    <dgm:cxn modelId="{C1499ED3-870E-4C95-9163-118650C82911}" type="presParOf" srcId="{0B8DFF52-F1EF-4127-B41B-17F11F3C2E3D}" destId="{98796851-27F5-4A8F-9F4C-1B0A74B0915A}" srcOrd="1" destOrd="0" presId="urn:microsoft.com/office/officeart/2005/8/layout/list1"/>
    <dgm:cxn modelId="{B588EEB7-C698-418B-9E90-B608B66D72D0}" type="presParOf" srcId="{0B8DFF52-F1EF-4127-B41B-17F11F3C2E3D}" destId="{8315914E-8ED1-4BA5-98E9-BB88566B2C39}" srcOrd="2" destOrd="0" presId="urn:microsoft.com/office/officeart/2005/8/layout/list1"/>
    <dgm:cxn modelId="{DDC50D97-1976-47D1-8510-DCDBC3D0090B}" type="presParOf" srcId="{0B8DFF52-F1EF-4127-B41B-17F11F3C2E3D}" destId="{FB2B807A-F893-4DFA-9C5E-B3644A810E65}" srcOrd="3" destOrd="0" presId="urn:microsoft.com/office/officeart/2005/8/layout/list1"/>
    <dgm:cxn modelId="{833321AC-B825-435A-89C4-11B9CF289DD8}" type="presParOf" srcId="{0B8DFF52-F1EF-4127-B41B-17F11F3C2E3D}" destId="{759DE781-972B-4363-9308-28720C78B949}" srcOrd="4" destOrd="0" presId="urn:microsoft.com/office/officeart/2005/8/layout/list1"/>
    <dgm:cxn modelId="{54DEC4A1-2468-444D-881C-8A0A964FB04F}" type="presParOf" srcId="{759DE781-972B-4363-9308-28720C78B949}" destId="{7E8E9F72-A38F-44A2-BFE6-DFC56062C777}" srcOrd="0" destOrd="0" presId="urn:microsoft.com/office/officeart/2005/8/layout/list1"/>
    <dgm:cxn modelId="{C03CB928-C696-4FAE-A495-94A20D19B092}" type="presParOf" srcId="{759DE781-972B-4363-9308-28720C78B949}" destId="{F4F31DB4-920B-4E45-8F4E-F74B92C1C076}" srcOrd="1" destOrd="0" presId="urn:microsoft.com/office/officeart/2005/8/layout/list1"/>
    <dgm:cxn modelId="{88C77A6F-6700-4049-8730-F7849D3D47A1}" type="presParOf" srcId="{0B8DFF52-F1EF-4127-B41B-17F11F3C2E3D}" destId="{7AEA0228-90CA-4B84-9BDC-D57D1A5D6809}" srcOrd="5" destOrd="0" presId="urn:microsoft.com/office/officeart/2005/8/layout/list1"/>
    <dgm:cxn modelId="{980DBC50-70EE-4D87-8BC8-5F6B209D7E88}" type="presParOf" srcId="{0B8DFF52-F1EF-4127-B41B-17F11F3C2E3D}" destId="{C74166D2-D8C4-42CD-A536-CF3FD8ADE407}" srcOrd="6" destOrd="0" presId="urn:microsoft.com/office/officeart/2005/8/layout/list1"/>
    <dgm:cxn modelId="{7A3C88A8-9505-4682-9BAD-DF396AB6F155}" type="presParOf" srcId="{0B8DFF52-F1EF-4127-B41B-17F11F3C2E3D}" destId="{249BF441-14C3-4AB1-A708-4AEAD11CC498}" srcOrd="7" destOrd="0" presId="urn:microsoft.com/office/officeart/2005/8/layout/list1"/>
    <dgm:cxn modelId="{E1A2E62D-B648-4861-8706-680156886F4D}" type="presParOf" srcId="{0B8DFF52-F1EF-4127-B41B-17F11F3C2E3D}" destId="{57B0A43A-FC89-4CAC-B776-1BC9652E742D}" srcOrd="8" destOrd="0" presId="urn:microsoft.com/office/officeart/2005/8/layout/list1"/>
    <dgm:cxn modelId="{BB4A1991-BD1D-4146-8A7E-4345B3E2F3FC}" type="presParOf" srcId="{57B0A43A-FC89-4CAC-B776-1BC9652E742D}" destId="{28CD4623-E25A-4036-B814-1334BCF17D63}" srcOrd="0" destOrd="0" presId="urn:microsoft.com/office/officeart/2005/8/layout/list1"/>
    <dgm:cxn modelId="{6D5322F1-5111-408C-B717-4DFE153BBF55}" type="presParOf" srcId="{57B0A43A-FC89-4CAC-B776-1BC9652E742D}" destId="{3619FCAA-1D91-494F-900C-A06BD3905F54}" srcOrd="1" destOrd="0" presId="urn:microsoft.com/office/officeart/2005/8/layout/list1"/>
    <dgm:cxn modelId="{2D44E262-ECE1-4A18-AD56-2E73B9BCEE10}" type="presParOf" srcId="{0B8DFF52-F1EF-4127-B41B-17F11F3C2E3D}" destId="{0FD9F938-575E-4E77-9CE8-265C72C42287}" srcOrd="9" destOrd="0" presId="urn:microsoft.com/office/officeart/2005/8/layout/list1"/>
    <dgm:cxn modelId="{B2CFC472-4FE9-4778-B588-059A4B908089}" type="presParOf" srcId="{0B8DFF52-F1EF-4127-B41B-17F11F3C2E3D}" destId="{D9CFB60B-FC79-41C3-BE5B-A3B0163699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012131-9DC6-4CBD-898F-AA4FA040B11E}" type="doc">
      <dgm:prSet loTypeId="urn:microsoft.com/office/officeart/2005/8/layout/arrow5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2EA68-7555-4858-9E7B-F268471FB43D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Формулирование базовой стратегии воспитания, которая чаще всего имеет комплексный характер и является основным курсом действий по реализации целей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E6CE56E7-C6C7-48CE-847F-9C74D7E533AB}" type="parTrans" cxnId="{80FDAED5-599D-4F4E-850D-BB87947EFBEB}">
      <dgm:prSet/>
      <dgm:spPr/>
      <dgm:t>
        <a:bodyPr/>
        <a:lstStyle/>
        <a:p>
          <a:endParaRPr lang="ru-RU"/>
        </a:p>
      </dgm:t>
    </dgm:pt>
    <dgm:pt modelId="{AEC4D543-B6B5-45C4-8E11-01C9DA950844}" type="sibTrans" cxnId="{80FDAED5-599D-4F4E-850D-BB87947EFBEB}">
      <dgm:prSet/>
      <dgm:spPr/>
      <dgm:t>
        <a:bodyPr/>
        <a:lstStyle/>
        <a:p>
          <a:endParaRPr lang="ru-RU"/>
        </a:p>
      </dgm:t>
    </dgm:pt>
    <dgm:pt modelId="{F3D0E304-D095-4C73-8110-1AE7E7CACB1F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Определение стратегических альтернатив как возможностей текущих трансформаций социально-воспитательной среды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DE91C84D-8633-4302-901E-A6AF33038A0F}" type="parTrans" cxnId="{F4BDC4AA-51C9-4D26-983D-2E21826F932B}">
      <dgm:prSet/>
      <dgm:spPr/>
      <dgm:t>
        <a:bodyPr/>
        <a:lstStyle/>
        <a:p>
          <a:endParaRPr lang="ru-RU"/>
        </a:p>
      </dgm:t>
    </dgm:pt>
    <dgm:pt modelId="{6639BBC2-7239-446B-9CE3-8A1FD53D89CC}" type="sibTrans" cxnId="{F4BDC4AA-51C9-4D26-983D-2E21826F932B}">
      <dgm:prSet/>
      <dgm:spPr/>
      <dgm:t>
        <a:bodyPr/>
        <a:lstStyle/>
        <a:p>
          <a:endParaRPr lang="ru-RU"/>
        </a:p>
      </dgm:t>
    </dgm:pt>
    <dgm:pt modelId="{0E84437B-2E84-476C-8333-7F4405C1C973}" type="pres">
      <dgm:prSet presAssocID="{DA012131-9DC6-4CBD-898F-AA4FA040B11E}" presName="diagram" presStyleCnt="0">
        <dgm:presLayoutVars>
          <dgm:dir/>
          <dgm:resizeHandles val="exact"/>
        </dgm:presLayoutVars>
      </dgm:prSet>
      <dgm:spPr/>
    </dgm:pt>
    <dgm:pt modelId="{79A87231-855B-42D9-9FD5-754B1DEB1CC5}" type="pres">
      <dgm:prSet presAssocID="{3352EA68-7555-4858-9E7B-F268471FB43D}" presName="arrow" presStyleLbl="node1" presStyleIdx="0" presStyleCnt="2" custScaleX="122354" custScaleY="101710" custRadScaleRad="88803" custRadScaleInc="-1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A9A05-BC09-413F-B916-B8539DE5BB1A}" type="pres">
      <dgm:prSet presAssocID="{F3D0E304-D095-4C73-8110-1AE7E7CACB1F}" presName="arrow" presStyleLbl="node1" presStyleIdx="1" presStyleCnt="2" custScaleX="135949" custRadScaleRad="99736" custRadScaleInc="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8AED3A-F01B-4ECD-85D6-F8A27C476139}" type="presOf" srcId="{F3D0E304-D095-4C73-8110-1AE7E7CACB1F}" destId="{68AA9A05-BC09-413F-B916-B8539DE5BB1A}" srcOrd="0" destOrd="0" presId="urn:microsoft.com/office/officeart/2005/8/layout/arrow5"/>
    <dgm:cxn modelId="{52D948CC-09EB-4D89-B064-3D1E76112940}" type="presOf" srcId="{DA012131-9DC6-4CBD-898F-AA4FA040B11E}" destId="{0E84437B-2E84-476C-8333-7F4405C1C973}" srcOrd="0" destOrd="0" presId="urn:microsoft.com/office/officeart/2005/8/layout/arrow5"/>
    <dgm:cxn modelId="{F4BDC4AA-51C9-4D26-983D-2E21826F932B}" srcId="{DA012131-9DC6-4CBD-898F-AA4FA040B11E}" destId="{F3D0E304-D095-4C73-8110-1AE7E7CACB1F}" srcOrd="1" destOrd="0" parTransId="{DE91C84D-8633-4302-901E-A6AF33038A0F}" sibTransId="{6639BBC2-7239-446B-9CE3-8A1FD53D89CC}"/>
    <dgm:cxn modelId="{80FDAED5-599D-4F4E-850D-BB87947EFBEB}" srcId="{DA012131-9DC6-4CBD-898F-AA4FA040B11E}" destId="{3352EA68-7555-4858-9E7B-F268471FB43D}" srcOrd="0" destOrd="0" parTransId="{E6CE56E7-C6C7-48CE-847F-9C74D7E533AB}" sibTransId="{AEC4D543-B6B5-45C4-8E11-01C9DA950844}"/>
    <dgm:cxn modelId="{B3691E46-2256-49D1-9D60-4D4B541B7213}" type="presOf" srcId="{3352EA68-7555-4858-9E7B-F268471FB43D}" destId="{79A87231-855B-42D9-9FD5-754B1DEB1CC5}" srcOrd="0" destOrd="0" presId="urn:microsoft.com/office/officeart/2005/8/layout/arrow5"/>
    <dgm:cxn modelId="{AC73A964-47A1-4529-A242-DD4FBFDEF678}" type="presParOf" srcId="{0E84437B-2E84-476C-8333-7F4405C1C973}" destId="{79A87231-855B-42D9-9FD5-754B1DEB1CC5}" srcOrd="0" destOrd="0" presId="urn:microsoft.com/office/officeart/2005/8/layout/arrow5"/>
    <dgm:cxn modelId="{B73138CD-FF06-42EF-BC6F-B93FB9B8AA9A}" type="presParOf" srcId="{0E84437B-2E84-476C-8333-7F4405C1C973}" destId="{68AA9A05-BC09-413F-B916-B8539DE5BB1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91EE09-4ECC-4B13-B599-4A1BC6E940B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</dgm:pt>
    <dgm:pt modelId="{426DD3FC-BA41-4A8A-9280-48BAC7FEA9F9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/>
            <a:t>Стратегия развития личностного роста школьника</a:t>
          </a:r>
          <a:endParaRPr lang="ru-RU" sz="1800" b="1" dirty="0"/>
        </a:p>
      </dgm:t>
    </dgm:pt>
    <dgm:pt modelId="{40191060-E229-41FE-AC33-26C5B8DBA1AB}" type="parTrans" cxnId="{F6B08A76-CAD4-45BF-A732-9C41E36A5F97}">
      <dgm:prSet/>
      <dgm:spPr/>
      <dgm:t>
        <a:bodyPr/>
        <a:lstStyle/>
        <a:p>
          <a:endParaRPr lang="ru-RU"/>
        </a:p>
      </dgm:t>
    </dgm:pt>
    <dgm:pt modelId="{2F2B983D-1557-4343-8EC8-A716DD9189FD}" type="sibTrans" cxnId="{F6B08A76-CAD4-45BF-A732-9C41E36A5F97}">
      <dgm:prSet/>
      <dgm:spPr/>
      <dgm:t>
        <a:bodyPr/>
        <a:lstStyle/>
        <a:p>
          <a:endParaRPr lang="ru-RU"/>
        </a:p>
      </dgm:t>
    </dgm:pt>
    <dgm:pt modelId="{80244939-18C3-4262-8542-0E4E4AE918D7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/>
            <a:t>Стратегия автономного развития воспитательного (оздоровительного) компонента образовательной среды лагеря</a:t>
          </a:r>
          <a:endParaRPr lang="ru-RU" b="1" dirty="0"/>
        </a:p>
      </dgm:t>
    </dgm:pt>
    <dgm:pt modelId="{71384746-2EDF-422C-8D71-5B1BA4C1612E}" type="parTrans" cxnId="{634D4FF2-7192-4B8C-9559-0EB6C80AB7CE}">
      <dgm:prSet/>
      <dgm:spPr/>
      <dgm:t>
        <a:bodyPr/>
        <a:lstStyle/>
        <a:p>
          <a:endParaRPr lang="ru-RU"/>
        </a:p>
      </dgm:t>
    </dgm:pt>
    <dgm:pt modelId="{1BB400DD-514A-43B6-86DF-2EAC9BA2B2F2}" type="sibTrans" cxnId="{634D4FF2-7192-4B8C-9559-0EB6C80AB7CE}">
      <dgm:prSet/>
      <dgm:spPr/>
      <dgm:t>
        <a:bodyPr/>
        <a:lstStyle/>
        <a:p>
          <a:endParaRPr lang="ru-RU"/>
        </a:p>
      </dgm:t>
    </dgm:pt>
    <dgm:pt modelId="{EA6E1664-BCF5-4324-9E8F-415F7D3FC34A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/>
            <a:t>Стратегия социального партнерства</a:t>
          </a:r>
          <a:endParaRPr lang="ru-RU" sz="1800" b="1" dirty="0"/>
        </a:p>
      </dgm:t>
    </dgm:pt>
    <dgm:pt modelId="{7B90EA08-5596-4914-8DDB-7FD1C11265AB}" type="parTrans" cxnId="{1EB9BB42-7312-491F-BC1A-EBD96304BE4C}">
      <dgm:prSet/>
      <dgm:spPr/>
      <dgm:t>
        <a:bodyPr/>
        <a:lstStyle/>
        <a:p>
          <a:endParaRPr lang="ru-RU"/>
        </a:p>
      </dgm:t>
    </dgm:pt>
    <dgm:pt modelId="{4E0AB7A2-7FEF-478D-AE68-74BC248013D4}" type="sibTrans" cxnId="{1EB9BB42-7312-491F-BC1A-EBD96304BE4C}">
      <dgm:prSet/>
      <dgm:spPr/>
      <dgm:t>
        <a:bodyPr/>
        <a:lstStyle/>
        <a:p>
          <a:endParaRPr lang="ru-RU"/>
        </a:p>
      </dgm:t>
    </dgm:pt>
    <dgm:pt modelId="{9CEA57BA-920E-43ED-9477-7C283EA98D65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/>
            <a:t>Стратегия развития педагогического коллектива</a:t>
          </a:r>
          <a:endParaRPr lang="ru-RU" sz="1800" b="1" dirty="0"/>
        </a:p>
      </dgm:t>
    </dgm:pt>
    <dgm:pt modelId="{7FD97A69-E40D-4BDB-AC7E-B1FFF3B628A9}" type="parTrans" cxnId="{2980408D-E8B2-4F84-92F0-16B021132664}">
      <dgm:prSet/>
      <dgm:spPr/>
      <dgm:t>
        <a:bodyPr/>
        <a:lstStyle/>
        <a:p>
          <a:endParaRPr lang="ru-RU"/>
        </a:p>
      </dgm:t>
    </dgm:pt>
    <dgm:pt modelId="{9D8EB825-EDB8-4A2D-8C7B-AEB07F51C2F2}" type="sibTrans" cxnId="{2980408D-E8B2-4F84-92F0-16B021132664}">
      <dgm:prSet/>
      <dgm:spPr/>
      <dgm:t>
        <a:bodyPr/>
        <a:lstStyle/>
        <a:p>
          <a:endParaRPr lang="ru-RU"/>
        </a:p>
      </dgm:t>
    </dgm:pt>
    <dgm:pt modelId="{B363DEA5-508E-45FE-A8AA-EA6A8716B0E7}" type="pres">
      <dgm:prSet presAssocID="{6491EE09-4ECC-4B13-B599-4A1BC6E940B7}" presName="linearFlow" presStyleCnt="0">
        <dgm:presLayoutVars>
          <dgm:dir/>
          <dgm:resizeHandles val="exact"/>
        </dgm:presLayoutVars>
      </dgm:prSet>
      <dgm:spPr/>
    </dgm:pt>
    <dgm:pt modelId="{99FDF29A-1A3C-4577-843A-C290C99BF136}" type="pres">
      <dgm:prSet presAssocID="{426DD3FC-BA41-4A8A-9280-48BAC7FEA9F9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4B5EFDA-0474-4C7B-A708-D9787B958FB5}" type="pres">
      <dgm:prSet presAssocID="{426DD3FC-BA41-4A8A-9280-48BAC7FEA9F9}" presName="imgShp" presStyleLbl="fgImgPlace1" presStyleIdx="0" presStyleCnt="4" custScaleX="179040" custScaleY="164346" custLinFactNeighborX="-94375" custLinFactNeighborY="-45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0FCB35E-82F6-4CEF-AD70-F6AE6626B2CF}" type="pres">
      <dgm:prSet presAssocID="{426DD3FC-BA41-4A8A-9280-48BAC7FEA9F9}" presName="txShp" presStyleLbl="node1" presStyleIdx="0" presStyleCnt="4" custScaleY="165108">
        <dgm:presLayoutVars>
          <dgm:bulletEnabled val="1"/>
        </dgm:presLayoutVars>
      </dgm:prSet>
      <dgm:spPr/>
    </dgm:pt>
    <dgm:pt modelId="{3BE9F1C6-C702-460A-A85A-DC5AC4580267}" type="pres">
      <dgm:prSet presAssocID="{2F2B983D-1557-4343-8EC8-A716DD9189FD}" presName="spacing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C20D3B3-516F-48D1-A3E1-E552A41563B4}" type="pres">
      <dgm:prSet presAssocID="{80244939-18C3-4262-8542-0E4E4AE918D7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E331BAF-16E2-4AA0-82C9-D15D2BD28AC7}" type="pres">
      <dgm:prSet presAssocID="{80244939-18C3-4262-8542-0E4E4AE918D7}" presName="imgShp" presStyleLbl="fgImgPlace1" presStyleIdx="1" presStyleCnt="4" custScaleX="191494" custScaleY="158130" custLinFactNeighborX="-80366" custLinFactNeighborY="109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C7CCFE0-7CBE-43BA-B51B-6FA72589B09C}" type="pres">
      <dgm:prSet presAssocID="{80244939-18C3-4262-8542-0E4E4AE918D7}" presName="txShp" presStyleLbl="node1" presStyleIdx="1" presStyleCnt="4" custScaleY="157252">
        <dgm:presLayoutVars>
          <dgm:bulletEnabled val="1"/>
        </dgm:presLayoutVars>
      </dgm:prSet>
      <dgm:spPr/>
    </dgm:pt>
    <dgm:pt modelId="{0889D67A-263D-4BF8-8712-02DF77595E9F}" type="pres">
      <dgm:prSet presAssocID="{1BB400DD-514A-43B6-86DF-2EAC9BA2B2F2}" presName="spacing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6120155-BE30-4793-98D7-0AEF30DC99EF}" type="pres">
      <dgm:prSet presAssocID="{EA6E1664-BCF5-4324-9E8F-415F7D3FC34A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77763D3-E6B2-45B2-AA1F-C5185C78E535}" type="pres">
      <dgm:prSet presAssocID="{EA6E1664-BCF5-4324-9E8F-415F7D3FC34A}" presName="imgShp" presStyleLbl="fgImgPlace1" presStyleIdx="2" presStyleCnt="4" custScaleX="174326" custScaleY="147998" custLinFactNeighborX="-84658" custLinFactNeighborY="-166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9CED2B2-660C-4E97-A945-F7BB90FC15E4}" type="pres">
      <dgm:prSet presAssocID="{EA6E1664-BCF5-4324-9E8F-415F7D3FC34A}" presName="txShp" presStyleLbl="node1" presStyleIdx="2" presStyleCnt="4" custScaleY="141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60901-469E-4399-BFA2-3DCD99B9C2A1}" type="pres">
      <dgm:prSet presAssocID="{4E0AB7A2-7FEF-478D-AE68-74BC248013D4}" presName="spacing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636C57E-4992-42B3-840C-8473C8DB08C3}" type="pres">
      <dgm:prSet presAssocID="{9CEA57BA-920E-43ED-9477-7C283EA98D65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9496B51-20A2-48E8-A85C-B6D889DF8AE1}" type="pres">
      <dgm:prSet presAssocID="{9CEA57BA-920E-43ED-9477-7C283EA98D65}" presName="imgShp" presStyleLbl="fgImgPlace1" presStyleIdx="3" presStyleCnt="4" custScaleX="171095" custScaleY="147277" custLinFactNeighborX="-85466" custLinFactNeighborY="-519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537525F0-974D-4CC6-9373-DABF53FB87E1}" type="pres">
      <dgm:prSet presAssocID="{9CEA57BA-920E-43ED-9477-7C283EA98D65}" presName="txShp" presStyleLbl="node1" presStyleIdx="3" presStyleCnt="4" custScaleY="136069">
        <dgm:presLayoutVars>
          <dgm:bulletEnabled val="1"/>
        </dgm:presLayoutVars>
      </dgm:prSet>
      <dgm:spPr/>
    </dgm:pt>
  </dgm:ptLst>
  <dgm:cxnLst>
    <dgm:cxn modelId="{0D476193-17D4-45CE-8159-CA4E5A64B967}" type="presOf" srcId="{426DD3FC-BA41-4A8A-9280-48BAC7FEA9F9}" destId="{00FCB35E-82F6-4CEF-AD70-F6AE6626B2CF}" srcOrd="0" destOrd="0" presId="urn:microsoft.com/office/officeart/2005/8/layout/vList3"/>
    <dgm:cxn modelId="{65CADABB-DC4B-41DD-B439-843D1412AF1A}" type="presOf" srcId="{EA6E1664-BCF5-4324-9E8F-415F7D3FC34A}" destId="{09CED2B2-660C-4E97-A945-F7BB90FC15E4}" srcOrd="0" destOrd="0" presId="urn:microsoft.com/office/officeart/2005/8/layout/vList3"/>
    <dgm:cxn modelId="{F6B08A76-CAD4-45BF-A732-9C41E36A5F97}" srcId="{6491EE09-4ECC-4B13-B599-4A1BC6E940B7}" destId="{426DD3FC-BA41-4A8A-9280-48BAC7FEA9F9}" srcOrd="0" destOrd="0" parTransId="{40191060-E229-41FE-AC33-26C5B8DBA1AB}" sibTransId="{2F2B983D-1557-4343-8EC8-A716DD9189FD}"/>
    <dgm:cxn modelId="{634D4FF2-7192-4B8C-9559-0EB6C80AB7CE}" srcId="{6491EE09-4ECC-4B13-B599-4A1BC6E940B7}" destId="{80244939-18C3-4262-8542-0E4E4AE918D7}" srcOrd="1" destOrd="0" parTransId="{71384746-2EDF-422C-8D71-5B1BA4C1612E}" sibTransId="{1BB400DD-514A-43B6-86DF-2EAC9BA2B2F2}"/>
    <dgm:cxn modelId="{335E4E1A-2906-4C0D-9994-9E8CADFE6A6E}" type="presOf" srcId="{9CEA57BA-920E-43ED-9477-7C283EA98D65}" destId="{537525F0-974D-4CC6-9373-DABF53FB87E1}" srcOrd="0" destOrd="0" presId="urn:microsoft.com/office/officeart/2005/8/layout/vList3"/>
    <dgm:cxn modelId="{2980408D-E8B2-4F84-92F0-16B021132664}" srcId="{6491EE09-4ECC-4B13-B599-4A1BC6E940B7}" destId="{9CEA57BA-920E-43ED-9477-7C283EA98D65}" srcOrd="3" destOrd="0" parTransId="{7FD97A69-E40D-4BDB-AC7E-B1FFF3B628A9}" sibTransId="{9D8EB825-EDB8-4A2D-8C7B-AEB07F51C2F2}"/>
    <dgm:cxn modelId="{1EB9BB42-7312-491F-BC1A-EBD96304BE4C}" srcId="{6491EE09-4ECC-4B13-B599-4A1BC6E940B7}" destId="{EA6E1664-BCF5-4324-9E8F-415F7D3FC34A}" srcOrd="2" destOrd="0" parTransId="{7B90EA08-5596-4914-8DDB-7FD1C11265AB}" sibTransId="{4E0AB7A2-7FEF-478D-AE68-74BC248013D4}"/>
    <dgm:cxn modelId="{85160619-86DE-4155-AFD2-6139AA1C58B6}" type="presOf" srcId="{80244939-18C3-4262-8542-0E4E4AE918D7}" destId="{AC7CCFE0-7CBE-43BA-B51B-6FA72589B09C}" srcOrd="0" destOrd="0" presId="urn:microsoft.com/office/officeart/2005/8/layout/vList3"/>
    <dgm:cxn modelId="{2AC3E18F-3B98-4B75-9D0F-430AB4D97F83}" type="presOf" srcId="{6491EE09-4ECC-4B13-B599-4A1BC6E940B7}" destId="{B363DEA5-508E-45FE-A8AA-EA6A8716B0E7}" srcOrd="0" destOrd="0" presId="urn:microsoft.com/office/officeart/2005/8/layout/vList3"/>
    <dgm:cxn modelId="{2A903031-17C1-417F-81CC-77D9374D89CD}" type="presParOf" srcId="{B363DEA5-508E-45FE-A8AA-EA6A8716B0E7}" destId="{99FDF29A-1A3C-4577-843A-C290C99BF136}" srcOrd="0" destOrd="0" presId="urn:microsoft.com/office/officeart/2005/8/layout/vList3"/>
    <dgm:cxn modelId="{1EDA1CF9-6222-4B80-A12C-8A1D095E33AA}" type="presParOf" srcId="{99FDF29A-1A3C-4577-843A-C290C99BF136}" destId="{E4B5EFDA-0474-4C7B-A708-D9787B958FB5}" srcOrd="0" destOrd="0" presId="urn:microsoft.com/office/officeart/2005/8/layout/vList3"/>
    <dgm:cxn modelId="{C9C51F24-1781-46AA-84E7-8ED484BFC8BA}" type="presParOf" srcId="{99FDF29A-1A3C-4577-843A-C290C99BF136}" destId="{00FCB35E-82F6-4CEF-AD70-F6AE6626B2CF}" srcOrd="1" destOrd="0" presId="urn:microsoft.com/office/officeart/2005/8/layout/vList3"/>
    <dgm:cxn modelId="{7CC546E5-F1D0-475A-8CE1-92486D85D2B2}" type="presParOf" srcId="{B363DEA5-508E-45FE-A8AA-EA6A8716B0E7}" destId="{3BE9F1C6-C702-460A-A85A-DC5AC4580267}" srcOrd="1" destOrd="0" presId="urn:microsoft.com/office/officeart/2005/8/layout/vList3"/>
    <dgm:cxn modelId="{50301302-4928-4178-9BAE-0A4F05772582}" type="presParOf" srcId="{B363DEA5-508E-45FE-A8AA-EA6A8716B0E7}" destId="{2C20D3B3-516F-48D1-A3E1-E552A41563B4}" srcOrd="2" destOrd="0" presId="urn:microsoft.com/office/officeart/2005/8/layout/vList3"/>
    <dgm:cxn modelId="{D63F0931-317D-4BB0-BDBF-6C96B2C00123}" type="presParOf" srcId="{2C20D3B3-516F-48D1-A3E1-E552A41563B4}" destId="{3E331BAF-16E2-4AA0-82C9-D15D2BD28AC7}" srcOrd="0" destOrd="0" presId="urn:microsoft.com/office/officeart/2005/8/layout/vList3"/>
    <dgm:cxn modelId="{D4E9904F-7567-4EF3-8DF4-A73F569C27D4}" type="presParOf" srcId="{2C20D3B3-516F-48D1-A3E1-E552A41563B4}" destId="{AC7CCFE0-7CBE-43BA-B51B-6FA72589B09C}" srcOrd="1" destOrd="0" presId="urn:microsoft.com/office/officeart/2005/8/layout/vList3"/>
    <dgm:cxn modelId="{96A9CFDE-CB8D-411E-AEB5-06FD475A4846}" type="presParOf" srcId="{B363DEA5-508E-45FE-A8AA-EA6A8716B0E7}" destId="{0889D67A-263D-4BF8-8712-02DF77595E9F}" srcOrd="3" destOrd="0" presId="urn:microsoft.com/office/officeart/2005/8/layout/vList3"/>
    <dgm:cxn modelId="{FA884BCD-FE1A-4D68-ACA8-206508CA5BC1}" type="presParOf" srcId="{B363DEA5-508E-45FE-A8AA-EA6A8716B0E7}" destId="{76120155-BE30-4793-98D7-0AEF30DC99EF}" srcOrd="4" destOrd="0" presId="urn:microsoft.com/office/officeart/2005/8/layout/vList3"/>
    <dgm:cxn modelId="{E80123F0-E676-4DC8-8B77-5314FC37E0F6}" type="presParOf" srcId="{76120155-BE30-4793-98D7-0AEF30DC99EF}" destId="{477763D3-E6B2-45B2-AA1F-C5185C78E535}" srcOrd="0" destOrd="0" presId="urn:microsoft.com/office/officeart/2005/8/layout/vList3"/>
    <dgm:cxn modelId="{8F6A4C0A-7031-4E6B-A433-E7548B58022E}" type="presParOf" srcId="{76120155-BE30-4793-98D7-0AEF30DC99EF}" destId="{09CED2B2-660C-4E97-A945-F7BB90FC15E4}" srcOrd="1" destOrd="0" presId="urn:microsoft.com/office/officeart/2005/8/layout/vList3"/>
    <dgm:cxn modelId="{CA525845-7600-49AD-A500-92A3B7B784C7}" type="presParOf" srcId="{B363DEA5-508E-45FE-A8AA-EA6A8716B0E7}" destId="{43860901-469E-4399-BFA2-3DCD99B9C2A1}" srcOrd="5" destOrd="0" presId="urn:microsoft.com/office/officeart/2005/8/layout/vList3"/>
    <dgm:cxn modelId="{C1AC4720-BE71-40A3-8655-D992754DE713}" type="presParOf" srcId="{B363DEA5-508E-45FE-A8AA-EA6A8716B0E7}" destId="{F636C57E-4992-42B3-840C-8473C8DB08C3}" srcOrd="6" destOrd="0" presId="urn:microsoft.com/office/officeart/2005/8/layout/vList3"/>
    <dgm:cxn modelId="{8EC6FE2E-FED5-480C-AEA2-CE5C464F17B5}" type="presParOf" srcId="{F636C57E-4992-42B3-840C-8473C8DB08C3}" destId="{B9496B51-20A2-48E8-A85C-B6D889DF8AE1}" srcOrd="0" destOrd="0" presId="urn:microsoft.com/office/officeart/2005/8/layout/vList3"/>
    <dgm:cxn modelId="{14941012-2FBE-4424-B272-A81EFD4817DA}" type="presParOf" srcId="{F636C57E-4992-42B3-840C-8473C8DB08C3}" destId="{537525F0-974D-4CC6-9373-DABF53FB87E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3DB9-8809-4A26-8C1F-48DEB29A6004}">
      <dsp:nvSpPr>
        <dsp:cNvPr id="0" name=""/>
        <dsp:cNvSpPr/>
      </dsp:nvSpPr>
      <dsp:spPr>
        <a:xfrm>
          <a:off x="1392700" y="191481"/>
          <a:ext cx="3800167" cy="131974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8B53D-4638-4C36-BC7A-68E06F27282D}">
      <dsp:nvSpPr>
        <dsp:cNvPr id="0" name=""/>
        <dsp:cNvSpPr/>
      </dsp:nvSpPr>
      <dsp:spPr>
        <a:xfrm>
          <a:off x="2930442" y="3423096"/>
          <a:ext cx="736466" cy="471338"/>
        </a:xfrm>
        <a:prstGeom prst="downArrow">
          <a:avLst/>
        </a:prstGeom>
        <a:solidFill>
          <a:srgbClr val="FFC0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B8E7AED-AAAB-49BD-A164-9D3F24724994}">
      <dsp:nvSpPr>
        <dsp:cNvPr id="0" name=""/>
        <dsp:cNvSpPr/>
      </dsp:nvSpPr>
      <dsp:spPr>
        <a:xfrm>
          <a:off x="1531156" y="3800167"/>
          <a:ext cx="3535039" cy="883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Стратегические механизмы управления</a:t>
          </a:r>
          <a:endParaRPr lang="ru-RU" sz="2100" b="1" i="1" kern="1200" dirty="0"/>
        </a:p>
      </dsp:txBody>
      <dsp:txXfrm>
        <a:off x="1531156" y="3800167"/>
        <a:ext cx="3535039" cy="883759"/>
      </dsp:txXfrm>
    </dsp:sp>
    <dsp:sp modelId="{43C522A7-469C-4287-9234-3B7A155415A3}">
      <dsp:nvSpPr>
        <dsp:cNvPr id="0" name=""/>
        <dsp:cNvSpPr/>
      </dsp:nvSpPr>
      <dsp:spPr>
        <a:xfrm>
          <a:off x="2276872" y="1613156"/>
          <a:ext cx="2320519" cy="1325639"/>
        </a:xfrm>
        <a:prstGeom prst="ellipse">
          <a:avLst/>
        </a:prstGeom>
        <a:solidFill>
          <a:srgbClr val="996600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Активизация внутренних резервов</a:t>
          </a:r>
          <a:endParaRPr lang="ru-RU" sz="1600" b="1" i="1" kern="1200" dirty="0"/>
        </a:p>
      </dsp:txBody>
      <dsp:txXfrm>
        <a:off x="2616704" y="1807291"/>
        <a:ext cx="1640855" cy="937369"/>
      </dsp:txXfrm>
    </dsp:sp>
    <dsp:sp modelId="{202CBD7E-E6C8-4F25-BD57-8193CA345671}">
      <dsp:nvSpPr>
        <dsp:cNvPr id="0" name=""/>
        <dsp:cNvSpPr/>
      </dsp:nvSpPr>
      <dsp:spPr>
        <a:xfrm>
          <a:off x="908718" y="680936"/>
          <a:ext cx="2439601" cy="1325639"/>
        </a:xfrm>
        <a:prstGeom prst="ellipse">
          <a:avLst/>
        </a:prstGeom>
        <a:solidFill>
          <a:srgbClr val="33CC33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/>
            <a:t>Распределение ресурсов</a:t>
          </a:r>
          <a:endParaRPr lang="ru-RU" sz="1500" b="1" i="1" kern="1200" dirty="0"/>
        </a:p>
      </dsp:txBody>
      <dsp:txXfrm>
        <a:off x="1265989" y="875071"/>
        <a:ext cx="1725059" cy="937369"/>
      </dsp:txXfrm>
    </dsp:sp>
    <dsp:sp modelId="{2372DB51-C1F0-4F4E-AA39-0F6A0D297C7C}">
      <dsp:nvSpPr>
        <dsp:cNvPr id="0" name=""/>
        <dsp:cNvSpPr/>
      </dsp:nvSpPr>
      <dsp:spPr>
        <a:xfrm>
          <a:off x="2996955" y="176878"/>
          <a:ext cx="2557517" cy="1325639"/>
        </a:xfrm>
        <a:prstGeom prst="ellipse">
          <a:avLst/>
        </a:prstGeom>
        <a:solidFill>
          <a:srgbClr val="FFFF99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bg2">
                  <a:lumMod val="50000"/>
                </a:schemeClr>
              </a:solidFill>
            </a:rPr>
            <a:t>Интеграция и координация действий</a:t>
          </a:r>
          <a:endParaRPr lang="ru-RU" sz="1500" b="1" i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371495" y="371013"/>
        <a:ext cx="1808437" cy="937369"/>
      </dsp:txXfrm>
    </dsp:sp>
    <dsp:sp modelId="{01971899-AE58-4F53-9A5E-15D13947EA9B}">
      <dsp:nvSpPr>
        <dsp:cNvPr id="0" name=""/>
        <dsp:cNvSpPr/>
      </dsp:nvSpPr>
      <dsp:spPr>
        <a:xfrm>
          <a:off x="188648" y="29458"/>
          <a:ext cx="6220055" cy="3299370"/>
        </a:xfrm>
        <a:prstGeom prst="funnel">
          <a:avLst/>
        </a:prstGeom>
        <a:solidFill>
          <a:srgbClr val="FFCC00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3F258-0432-4541-B0A8-3F7D56FA31C8}">
      <dsp:nvSpPr>
        <dsp:cNvPr id="0" name=""/>
        <dsp:cNvSpPr/>
      </dsp:nvSpPr>
      <dsp:spPr>
        <a:xfrm>
          <a:off x="0" y="216007"/>
          <a:ext cx="8568952" cy="4217775"/>
        </a:xfrm>
        <a:prstGeom prst="leftRightRibbon">
          <a:avLst/>
        </a:prstGeom>
        <a:solidFill>
          <a:srgbClr val="CC6600"/>
        </a:solidFill>
        <a:ln w="15875" cap="flat" cmpd="sng" algn="ctr">
          <a:noFill/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8F956-E18D-4459-9A4A-A4FD1BA2A1EE}">
      <dsp:nvSpPr>
        <dsp:cNvPr id="0" name=""/>
        <dsp:cNvSpPr/>
      </dsp:nvSpPr>
      <dsp:spPr>
        <a:xfrm>
          <a:off x="792100" y="1224144"/>
          <a:ext cx="3114940" cy="167951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rgbClr val="FFFF99"/>
              </a:solidFill>
            </a:rPr>
            <a:t>Установление устойчивых, повторяющихся тенденций внутренней среды ОУ в системе летнего отдыха детей за последние  три года</a:t>
          </a:r>
          <a:endParaRPr lang="ru-RU" sz="1800" b="1" i="0" kern="1200" dirty="0">
            <a:solidFill>
              <a:srgbClr val="FFFF99"/>
            </a:solidFill>
          </a:endParaRPr>
        </a:p>
      </dsp:txBody>
      <dsp:txXfrm>
        <a:off x="792100" y="1224144"/>
        <a:ext cx="3114940" cy="1679514"/>
      </dsp:txXfrm>
    </dsp:sp>
    <dsp:sp modelId="{AD0C4453-067F-42F1-A31A-2B9423069D21}">
      <dsp:nvSpPr>
        <dsp:cNvPr id="0" name=""/>
        <dsp:cNvSpPr/>
      </dsp:nvSpPr>
      <dsp:spPr>
        <a:xfrm>
          <a:off x="4176466" y="1535518"/>
          <a:ext cx="3557911" cy="206487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99"/>
              </a:solidFill>
            </a:rPr>
            <a:t>Учет ситуативных составляющих, сопутствующих воспитательной и оздоровительной деятельности учреждения</a:t>
          </a:r>
          <a:endParaRPr lang="ru-RU" sz="1800" b="1" kern="1200" dirty="0">
            <a:solidFill>
              <a:srgbClr val="FFFF99"/>
            </a:solidFill>
          </a:endParaRPr>
        </a:p>
      </dsp:txBody>
      <dsp:txXfrm>
        <a:off x="4176466" y="1535518"/>
        <a:ext cx="3557911" cy="2064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5914E-8ED1-4BA5-98E9-BB88566B2C39}">
      <dsp:nvSpPr>
        <dsp:cNvPr id="0" name=""/>
        <dsp:cNvSpPr/>
      </dsp:nvSpPr>
      <dsp:spPr>
        <a:xfrm>
          <a:off x="0" y="549441"/>
          <a:ext cx="7920880" cy="730800"/>
        </a:xfrm>
        <a:prstGeom prst="rect">
          <a:avLst/>
        </a:prstGeom>
        <a:gradFill flip="none" rotWithShape="0">
          <a:gsLst>
            <a:gs pos="0">
              <a:srgbClr val="FFCC66">
                <a:tint val="66000"/>
                <a:satMod val="160000"/>
              </a:srgbClr>
            </a:gs>
            <a:gs pos="50000">
              <a:srgbClr val="FFCC66">
                <a:tint val="44500"/>
                <a:satMod val="160000"/>
              </a:srgbClr>
            </a:gs>
            <a:gs pos="100000">
              <a:srgbClr val="FFCC66">
                <a:tint val="23500"/>
                <a:satMod val="160000"/>
              </a:srgbClr>
            </a:gs>
          </a:gsLst>
          <a:lin ang="5400000" scaled="1"/>
          <a:tileRect/>
        </a:gra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07215-1CFC-4464-BF2B-119DDF6F7330}">
      <dsp:nvSpPr>
        <dsp:cNvPr id="0" name=""/>
        <dsp:cNvSpPr/>
      </dsp:nvSpPr>
      <dsp:spPr>
        <a:xfrm>
          <a:off x="396044" y="121401"/>
          <a:ext cx="5544616" cy="856080"/>
        </a:xfrm>
        <a:prstGeom prst="roundRect">
          <a:avLst/>
        </a:prstGeom>
        <a:solidFill>
          <a:srgbClr val="FFCC00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Учет особенностей учреждения (традиции)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37834" y="163191"/>
        <a:ext cx="5461036" cy="772500"/>
      </dsp:txXfrm>
    </dsp:sp>
    <dsp:sp modelId="{C74166D2-D8C4-42CD-A536-CF3FD8ADE407}">
      <dsp:nvSpPr>
        <dsp:cNvPr id="0" name=""/>
        <dsp:cNvSpPr/>
      </dsp:nvSpPr>
      <dsp:spPr>
        <a:xfrm>
          <a:off x="0" y="1864881"/>
          <a:ext cx="7920880" cy="730800"/>
        </a:xfrm>
        <a:prstGeom prst="rect">
          <a:avLst/>
        </a:prstGeom>
        <a:gradFill flip="none" rotWithShape="0">
          <a:gsLst>
            <a:gs pos="0">
              <a:srgbClr val="FFCC66">
                <a:tint val="66000"/>
                <a:satMod val="160000"/>
              </a:srgbClr>
            </a:gs>
            <a:gs pos="50000">
              <a:srgbClr val="FFCC66">
                <a:tint val="44500"/>
                <a:satMod val="160000"/>
              </a:srgbClr>
            </a:gs>
            <a:gs pos="100000">
              <a:srgbClr val="FFCC66">
                <a:tint val="23500"/>
                <a:satMod val="160000"/>
              </a:srgbClr>
            </a:gs>
          </a:gsLst>
          <a:lin ang="5400000" scaled="1"/>
          <a:tileRect/>
        </a:gra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31DB4-920B-4E45-8F4E-F74B92C1C076}">
      <dsp:nvSpPr>
        <dsp:cNvPr id="0" name=""/>
        <dsp:cNvSpPr/>
      </dsp:nvSpPr>
      <dsp:spPr>
        <a:xfrm>
          <a:off x="396044" y="1436841"/>
          <a:ext cx="5544616" cy="856080"/>
        </a:xfrm>
        <a:prstGeom prst="roundRect">
          <a:avLst/>
        </a:prstGeom>
        <a:solidFill>
          <a:srgbClr val="00B050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Учет специфики субъект-субъектных характеристик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37834" y="1478631"/>
        <a:ext cx="5461036" cy="772500"/>
      </dsp:txXfrm>
    </dsp:sp>
    <dsp:sp modelId="{D9CFB60B-FC79-41C3-BE5B-A3B016369996}">
      <dsp:nvSpPr>
        <dsp:cNvPr id="0" name=""/>
        <dsp:cNvSpPr/>
      </dsp:nvSpPr>
      <dsp:spPr>
        <a:xfrm>
          <a:off x="0" y="3180321"/>
          <a:ext cx="7920880" cy="730800"/>
        </a:xfrm>
        <a:prstGeom prst="rect">
          <a:avLst/>
        </a:prstGeom>
        <a:gradFill flip="none" rotWithShape="0">
          <a:gsLst>
            <a:gs pos="0">
              <a:srgbClr val="FFCC66">
                <a:tint val="66000"/>
                <a:satMod val="160000"/>
              </a:srgbClr>
            </a:gs>
            <a:gs pos="50000">
              <a:srgbClr val="FFCC66">
                <a:tint val="44500"/>
                <a:satMod val="160000"/>
              </a:srgbClr>
            </a:gs>
            <a:gs pos="100000">
              <a:srgbClr val="FFCC66">
                <a:tint val="23500"/>
                <a:satMod val="160000"/>
              </a:srgbClr>
            </a:gs>
          </a:gsLst>
          <a:lin ang="5400000" scaled="1"/>
          <a:tileRect/>
        </a:gra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9FCAA-1D91-494F-900C-A06BD3905F54}">
      <dsp:nvSpPr>
        <dsp:cNvPr id="0" name=""/>
        <dsp:cNvSpPr/>
      </dsp:nvSpPr>
      <dsp:spPr>
        <a:xfrm>
          <a:off x="396044" y="2752280"/>
          <a:ext cx="5544616" cy="856080"/>
        </a:xfrm>
        <a:prstGeom prst="roundRect">
          <a:avLst/>
        </a:prstGeom>
        <a:solidFill>
          <a:srgbClr val="996600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Учет классификационной типологии летних лагерей</a:t>
          </a:r>
          <a:endParaRPr lang="ru-RU" sz="2900" b="1" kern="1200" dirty="0">
            <a:solidFill>
              <a:schemeClr val="tx1"/>
            </a:solidFill>
          </a:endParaRPr>
        </a:p>
      </dsp:txBody>
      <dsp:txXfrm>
        <a:off x="437834" y="2794070"/>
        <a:ext cx="5461036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87231-855B-42D9-9FD5-754B1DEB1CC5}">
      <dsp:nvSpPr>
        <dsp:cNvPr id="0" name=""/>
        <dsp:cNvSpPr/>
      </dsp:nvSpPr>
      <dsp:spPr>
        <a:xfrm rot="16200000">
          <a:off x="-365803" y="147182"/>
          <a:ext cx="5189786" cy="431414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2">
                  <a:lumMod val="50000"/>
                </a:schemeClr>
              </a:solidFill>
            </a:rPr>
            <a:t>Формулирование базовой стратегии воспитания, которая чаще всего имеет комплексный характер и является основным курсом действий по реализации целей</a:t>
          </a:r>
          <a:endParaRPr lang="ru-RU" sz="21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5400000">
        <a:off x="72017" y="1006808"/>
        <a:ext cx="3559171" cy="2594893"/>
      </dsp:txXfrm>
    </dsp:sp>
    <dsp:sp modelId="{68AA9A05-BC09-413F-B916-B8539DE5BB1A}">
      <dsp:nvSpPr>
        <dsp:cNvPr id="0" name=""/>
        <dsp:cNvSpPr/>
      </dsp:nvSpPr>
      <dsp:spPr>
        <a:xfrm rot="5400000">
          <a:off x="3558077" y="183448"/>
          <a:ext cx="5766434" cy="424161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accent2">
                  <a:lumMod val="50000"/>
                </a:schemeClr>
              </a:solidFill>
            </a:rPr>
            <a:t>Определение стратегических альтернатив как возможностей текущих трансформаций социально-воспитательной среды</a:t>
          </a:r>
          <a:endParaRPr lang="ru-RU" sz="21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5062770" y="862647"/>
        <a:ext cx="3499332" cy="28832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CB35E-82F6-4CEF-AD70-F6AE6626B2CF}">
      <dsp:nvSpPr>
        <dsp:cNvPr id="0" name=""/>
        <dsp:cNvSpPr/>
      </dsp:nvSpPr>
      <dsp:spPr>
        <a:xfrm rot="10800000">
          <a:off x="1791425" y="457"/>
          <a:ext cx="5937779" cy="10911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3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Стратегия развития личностного роста школьника</a:t>
          </a:r>
          <a:endParaRPr lang="ru-RU" sz="1800" b="1" kern="1200" dirty="0"/>
        </a:p>
      </dsp:txBody>
      <dsp:txXfrm rot="10800000">
        <a:off x="2064225" y="457"/>
        <a:ext cx="5664979" cy="1091199"/>
      </dsp:txXfrm>
    </dsp:sp>
    <dsp:sp modelId="{E4B5EFDA-0474-4C7B-A708-D9787B958FB5}">
      <dsp:nvSpPr>
        <dsp:cNvPr id="0" name=""/>
        <dsp:cNvSpPr/>
      </dsp:nvSpPr>
      <dsp:spPr>
        <a:xfrm>
          <a:off x="576062" y="1"/>
          <a:ext cx="1183275" cy="108616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CCFE0-7CBE-43BA-B51B-6FA72589B09C}">
      <dsp:nvSpPr>
        <dsp:cNvPr id="0" name=""/>
        <dsp:cNvSpPr/>
      </dsp:nvSpPr>
      <dsp:spPr>
        <a:xfrm rot="10800000">
          <a:off x="1812002" y="1291841"/>
          <a:ext cx="5937779" cy="103927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39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Стратегия автономного развития воспитательного (оздоровительного) компонента образовательной среды лагеря</a:t>
          </a:r>
          <a:endParaRPr lang="ru-RU" sz="1900" b="1" kern="1200" dirty="0"/>
        </a:p>
      </dsp:txBody>
      <dsp:txXfrm rot="10800000">
        <a:off x="2071821" y="1291841"/>
        <a:ext cx="5677960" cy="1039278"/>
      </dsp:txXfrm>
    </dsp:sp>
    <dsp:sp modelId="{3E331BAF-16E2-4AA0-82C9-D15D2BD28AC7}">
      <dsp:nvSpPr>
        <dsp:cNvPr id="0" name=""/>
        <dsp:cNvSpPr/>
      </dsp:nvSpPr>
      <dsp:spPr>
        <a:xfrm>
          <a:off x="648071" y="1296144"/>
          <a:ext cx="1265584" cy="104508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ED2B2-660C-4E97-A945-F7BB90FC15E4}">
      <dsp:nvSpPr>
        <dsp:cNvPr id="0" name=""/>
        <dsp:cNvSpPr/>
      </dsp:nvSpPr>
      <dsp:spPr>
        <a:xfrm rot="10800000">
          <a:off x="1783636" y="2552712"/>
          <a:ext cx="5937779" cy="9353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3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Стратегия социального партнерства</a:t>
          </a:r>
          <a:endParaRPr lang="ru-RU" sz="1800" b="1" kern="1200" dirty="0"/>
        </a:p>
      </dsp:txBody>
      <dsp:txXfrm rot="10800000">
        <a:off x="2017462" y="2552712"/>
        <a:ext cx="5703953" cy="935305"/>
      </dsp:txXfrm>
    </dsp:sp>
    <dsp:sp modelId="{477763D3-E6B2-45B2-AA1F-C5185C78E535}">
      <dsp:nvSpPr>
        <dsp:cNvPr id="0" name=""/>
        <dsp:cNvSpPr/>
      </dsp:nvSpPr>
      <dsp:spPr>
        <a:xfrm>
          <a:off x="648071" y="2520281"/>
          <a:ext cx="1152120" cy="97811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525F0-974D-4CC6-9373-DABF53FB87E1}">
      <dsp:nvSpPr>
        <dsp:cNvPr id="0" name=""/>
        <dsp:cNvSpPr/>
      </dsp:nvSpPr>
      <dsp:spPr>
        <a:xfrm rot="10800000">
          <a:off x="1778297" y="3743745"/>
          <a:ext cx="5937779" cy="8992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43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Стратегия развития педагогического коллектива</a:t>
          </a:r>
          <a:endParaRPr lang="ru-RU" sz="1800" b="1" kern="1200" dirty="0"/>
        </a:p>
      </dsp:txBody>
      <dsp:txXfrm rot="10800000">
        <a:off x="2003117" y="3743745"/>
        <a:ext cx="5712959" cy="899280"/>
      </dsp:txXfrm>
    </dsp:sp>
    <dsp:sp modelId="{B9496B51-20A2-48E8-A85C-B6D889DF8AE1}">
      <dsp:nvSpPr>
        <dsp:cNvPr id="0" name=""/>
        <dsp:cNvSpPr/>
      </dsp:nvSpPr>
      <dsp:spPr>
        <a:xfrm>
          <a:off x="648069" y="3672407"/>
          <a:ext cx="1130767" cy="97335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84DA0E-5AB5-4FE2-B9E6-98BE28137E9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BAF88C-FA5D-453F-A2DA-8FD34B349E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4149080"/>
            <a:ext cx="7704856" cy="230425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b="1" i="1" dirty="0">
                <a:latin typeface="Arial" pitchFamily="34" charset="0"/>
                <a:cs typeface="Arial" pitchFamily="34" charset="0"/>
              </a:rPr>
              <a:t>Формирование стратегии развития летнего отдыха: технологический аспект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2613105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Т. А. Криворотова к.п.н, 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доцент кафедры социологии и психологии НИУ РАНХиГС при Президенте РФ; 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рук. консалтинговой группы ТНК ЛИДЕР-ПРОФИ 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7510">
            <a:off x="502398" y="1556792"/>
            <a:ext cx="2363753" cy="17728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3304">
            <a:off x="2483768" y="404664"/>
            <a:ext cx="2362200" cy="19335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77719">
            <a:off x="4916517" y="498681"/>
            <a:ext cx="2191285" cy="174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8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512511" cy="92904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6666FF"/>
                </a:solidFill>
              </a:rPr>
              <a:t>Предметный лагерь</a:t>
            </a:r>
            <a:endParaRPr lang="ru-RU" dirty="0">
              <a:solidFill>
                <a:srgbClr val="6666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4176464" cy="439248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Практико-ориентированный лагерь</a:t>
            </a:r>
          </a:p>
          <a:p>
            <a:r>
              <a:rPr lang="ru-RU" b="1" dirty="0" smtClean="0"/>
              <a:t>Главное направление- углубление ЗУН в предметных областях</a:t>
            </a:r>
          </a:p>
          <a:p>
            <a:r>
              <a:rPr lang="ru-RU" b="1" dirty="0" smtClean="0"/>
              <a:t>Такой лагерь может быть профильным (биологический, экологический, исторический и др.)</a:t>
            </a:r>
          </a:p>
          <a:p>
            <a:r>
              <a:rPr lang="ru-RU" b="1" dirty="0" smtClean="0"/>
              <a:t>Главная роль в воспитательном процессе принадлежит педагогам-предметникам</a:t>
            </a:r>
            <a:endParaRPr lang="ru-RU" b="1" dirty="0"/>
          </a:p>
        </p:txBody>
      </p:sp>
      <p:pic>
        <p:nvPicPr>
          <p:cNvPr id="4098" name="Picture 2" descr="C:\Program Files\Microsoft Office\MEDIA\CAGCAT10\j0301252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392487" cy="3816424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07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FF9900"/>
                </a:solidFill>
              </a:rPr>
              <a:t>Трудовой лагерь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4680520" cy="34747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Совмещение отдыха и производительного труда (чаще всего сельскохозяйственного</a:t>
            </a:r>
          </a:p>
          <a:p>
            <a:r>
              <a:rPr lang="ru-RU" sz="2800" b="1" dirty="0" smtClean="0"/>
              <a:t>Направлен на трудовую социализацию учащихся</a:t>
            </a:r>
            <a:endParaRPr lang="ru-RU" sz="2800" b="1" dirty="0"/>
          </a:p>
        </p:txBody>
      </p:sp>
      <p:pic>
        <p:nvPicPr>
          <p:cNvPr id="5122" name="Picture 2" descr="C:\Program Files\Microsoft Office\MEDIA\CAGCAT10\j0199549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84784"/>
            <a:ext cx="3327223" cy="3573076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7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64912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Шаг 3. Разработка стратегии воспитательного процесса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20709338"/>
              </p:ext>
            </p:extLst>
          </p:nvPr>
        </p:nvGraphicFramePr>
        <p:xfrm>
          <a:off x="179512" y="1772816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6814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3" cy="1872208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Шаг 4. Определение сущности и содержательной направленности функциональных стратегий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53514190"/>
              </p:ext>
            </p:extLst>
          </p:nvPr>
        </p:nvGraphicFramePr>
        <p:xfrm>
          <a:off x="107504" y="1988840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44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3" y="188640"/>
            <a:ext cx="8928991" cy="1361088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/>
              <a:t>Шаг 5. Определение ключевых проектных линий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1" y="1726444"/>
            <a:ext cx="6048672" cy="220661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/>
              <a:t>реализация программы летнего отдыха на основе системообразующей деятельности в рамках одной летней смены</a:t>
            </a:r>
            <a:endParaRPr lang="ru-RU" sz="28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7751">
            <a:off x="3498639" y="4125929"/>
            <a:ext cx="2792981" cy="2094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9605">
            <a:off x="6308283" y="2711676"/>
            <a:ext cx="2557291" cy="1917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593085"/>
            <a:ext cx="2847885" cy="2135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5873">
            <a:off x="1006680" y="4317505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358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57823123"/>
              </p:ext>
            </p:extLst>
          </p:nvPr>
        </p:nvGraphicFramePr>
        <p:xfrm>
          <a:off x="1143000" y="731838"/>
          <a:ext cx="6597352" cy="4713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97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864096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/>
              <a:t>Шаг 1. Стратегический анализ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96535473"/>
              </p:ext>
            </p:extLst>
          </p:nvPr>
        </p:nvGraphicFramePr>
        <p:xfrm>
          <a:off x="395536" y="1628800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70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6552728" cy="7920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Типы воспитателей</a:t>
            </a:r>
            <a:endParaRPr lang="ru-RU" sz="4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23172" y="1196752"/>
            <a:ext cx="0" cy="540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09708" y="3895595"/>
            <a:ext cx="82809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813" y="1373345"/>
            <a:ext cx="206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6600"/>
                </a:solidFill>
                <a:latin typeface="Arial" pitchFamily="34" charset="0"/>
                <a:cs typeface="Arial" pitchFamily="34" charset="0"/>
              </a:rPr>
              <a:t>Суперактивные</a:t>
            </a:r>
            <a:endParaRPr lang="ru-RU" b="1" dirty="0">
              <a:solidFill>
                <a:srgbClr val="99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2940" y="1434900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6600"/>
                </a:solidFill>
              </a:rPr>
              <a:t>Супернежные</a:t>
            </a:r>
            <a:endParaRPr lang="ru-RU" b="1" dirty="0">
              <a:solidFill>
                <a:srgbClr val="99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25" y="4365104"/>
            <a:ext cx="206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6600"/>
                </a:solidFill>
              </a:rPr>
              <a:t>Психоаналитики</a:t>
            </a:r>
            <a:endParaRPr lang="ru-RU" b="1" dirty="0">
              <a:solidFill>
                <a:srgbClr val="99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0168" y="4365104"/>
            <a:ext cx="191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6600"/>
                </a:solidFill>
              </a:rPr>
              <a:t>Походники</a:t>
            </a:r>
            <a:endParaRPr lang="ru-RU" b="1" dirty="0">
              <a:solidFill>
                <a:srgbClr val="99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2556" y="1065568"/>
            <a:ext cx="2471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</a:t>
            </a:r>
            <a:r>
              <a:rPr lang="ru-RU" dirty="0" smtClean="0"/>
              <a:t>: </a:t>
            </a:r>
            <a:r>
              <a:rPr lang="ru-RU" sz="1600" dirty="0" smtClean="0"/>
              <a:t>реализация собственных планов (в основном в творческой деятельности)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15516" y="28529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Ориентация на ребенка, который соответствует их ожиданиям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619672" y="2173564"/>
            <a:ext cx="1440160" cy="718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542143" y="1207225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реализация материнских чувств</a:t>
            </a:r>
            <a:endParaRPr lang="ru-RU" sz="1600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6048164" y="1865763"/>
            <a:ext cx="1440160" cy="6793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35996" y="2533055"/>
            <a:ext cx="4572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Попытка через ребенка транслировать свой жизненный опыт, навязывая его и тем самым ограничивая их самодостаточность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542143" y="3897052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прямая или косвенная изоляция отряда с целью сделать его самодостаточным</a:t>
            </a:r>
            <a:endParaRPr lang="ru-RU" sz="16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132243" y="5075483"/>
            <a:ext cx="1634036" cy="57606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716017" y="5589240"/>
            <a:ext cx="4274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Ограничение свободного общения детей (только в рамках отдельного отряда); неохотное участие в общих мероприятиях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979712" y="3908241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 познакомить детей со способами самоанализа, рефлексии, межличностных отношений</a:t>
            </a:r>
            <a:endParaRPr lang="ru-RU" sz="16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1583796" y="5231680"/>
            <a:ext cx="1728192" cy="513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7876" y="5657671"/>
            <a:ext cx="4860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Постановка детей в ситуацию выбора, что создает повышенное эмоциональное напряжение, тревожность, снижает чувство защищенности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23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99" y="49738"/>
            <a:ext cx="6512511" cy="648072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/>
              <a:t>Типы детей</a:t>
            </a:r>
            <a:endParaRPr lang="ru-RU" sz="40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27984" y="908720"/>
            <a:ext cx="0" cy="58326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504" y="3501008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04" y="109338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Ищущие новизны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35996" y="1093386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Ищущие отдыха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40050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Альтернативщики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35996" y="4005064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Домашние дети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98072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желание познакомиться с чем-то новым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444208" y="1093386"/>
            <a:ext cx="2699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отдохнуть от привычной обстановки, расслабиться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255276" y="3501008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сбросить груз отрицания и неудовлетворенности, накопившийся в течение года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588224" y="364502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Цель: побыть в узком кругу взрослых или сверстников</a:t>
            </a:r>
            <a:endParaRPr lang="ru-RU" sz="1600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1691680" y="1924383"/>
            <a:ext cx="1620180" cy="424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012160" y="1924383"/>
            <a:ext cx="1872208" cy="42449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691680" y="4824447"/>
            <a:ext cx="1620180" cy="40475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156176" y="4653136"/>
            <a:ext cx="1728192" cy="50405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6156" y="24928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Всегда активны, часто стремятся к лидерству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644008" y="254362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Консерваторы, новое их отпугивает; им редко удается реализовать свои потребности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07504" y="55892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Нигилисты, не признают никаких правил и авторитетов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644008" y="566124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Попадают в лагерь по необходимости, без желания; ощущают потребность в эмоциональном комфорте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58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5" cy="215317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CC6600"/>
                </a:solidFill>
              </a:rPr>
              <a:t>Шаг 2. Определение приоритетов воспитательной идеологии </a:t>
            </a:r>
            <a:endParaRPr lang="ru-RU" dirty="0">
              <a:solidFill>
                <a:srgbClr val="CC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75700425"/>
              </p:ext>
            </p:extLst>
          </p:nvPr>
        </p:nvGraphicFramePr>
        <p:xfrm>
          <a:off x="827584" y="2636838"/>
          <a:ext cx="7920880" cy="4032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77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8092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Оздоровительный лагерь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317280" y="1844824"/>
            <a:ext cx="5719216" cy="4554840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Цели, задачи, структура деятельности подчинены оздоровлению ребенка</a:t>
            </a:r>
          </a:p>
          <a:p>
            <a:r>
              <a:rPr lang="ru-RU" b="1" dirty="0" smtClean="0"/>
              <a:t>Программы лагеря направлены на профилактику вредных привычек, привлечение детей к здоровому образу жизни</a:t>
            </a:r>
          </a:p>
          <a:p>
            <a:r>
              <a:rPr lang="ru-RU" b="1" dirty="0" smtClean="0"/>
              <a:t>Отсутствуют грандиозные развлекательные программы</a:t>
            </a:r>
          </a:p>
          <a:p>
            <a:r>
              <a:rPr lang="ru-RU" b="1" dirty="0" smtClean="0"/>
              <a:t>Главная роль в воспитательном процессе принадлежит валеологам и медикам</a:t>
            </a:r>
          </a:p>
          <a:p>
            <a:endParaRPr lang="ru-RU" dirty="0"/>
          </a:p>
        </p:txBody>
      </p:sp>
      <p:pic>
        <p:nvPicPr>
          <p:cNvPr id="1026" name="Picture 2" descr="C:\Program Files\Microsoft Office\MEDIA\CAGCAT10\j0199036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024336" cy="3472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02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136904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C6600"/>
                </a:solidFill>
              </a:rPr>
              <a:t>Творческий лагерь</a:t>
            </a:r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5544616" cy="4266808"/>
          </a:xfrm>
        </p:spPr>
        <p:txBody>
          <a:bodyPr/>
          <a:lstStyle/>
          <a:p>
            <a:r>
              <a:rPr lang="ru-RU" b="1" dirty="0" smtClean="0"/>
              <a:t>Множество развлекательных мероприятий, напряженный ритм досуговой деятельности</a:t>
            </a:r>
          </a:p>
          <a:p>
            <a:r>
              <a:rPr lang="ru-RU" b="1" dirty="0" smtClean="0"/>
              <a:t>Нестабильная эмоциональная атмосфера (творческий подъем-творческий спад)</a:t>
            </a:r>
          </a:p>
          <a:p>
            <a:r>
              <a:rPr lang="ru-RU" b="1" dirty="0" smtClean="0"/>
              <a:t>Главная роль- массовики-затейники, режиссеры, руководители кружков</a:t>
            </a:r>
          </a:p>
          <a:p>
            <a:r>
              <a:rPr lang="ru-RU" b="1" dirty="0" smtClean="0"/>
              <a:t>Дети полны впечатлений, но быстро устают от выбранного ритма</a:t>
            </a:r>
          </a:p>
          <a:p>
            <a:endParaRPr lang="ru-RU" dirty="0"/>
          </a:p>
        </p:txBody>
      </p:sp>
      <p:pic>
        <p:nvPicPr>
          <p:cNvPr id="2050" name="Picture 2" descr="C:\Program Files\Microsoft Office\MEDIA\CAGCAT10\j0336075.wm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4824"/>
            <a:ext cx="3346450" cy="3389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00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43103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00B050"/>
                </a:solidFill>
              </a:rPr>
              <a:t>Лагерь психолого-педагогической коррекции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67944" y="1988840"/>
            <a:ext cx="4896544" cy="390676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Характеризуется атмосферой психологического комфорта</a:t>
            </a:r>
          </a:p>
          <a:p>
            <a:r>
              <a:rPr lang="ru-RU" b="1" dirty="0" smtClean="0"/>
              <a:t>Основной вид деятельности- работа в микрогруппах под наблюдением психолога</a:t>
            </a:r>
          </a:p>
          <a:p>
            <a:r>
              <a:rPr lang="ru-RU" b="1" dirty="0" smtClean="0"/>
              <a:t>Среди форм работы- психологические тренинги, релаксационные беседы, прогулки, индивидуальные консультации, вечера у костра</a:t>
            </a:r>
          </a:p>
          <a:p>
            <a:r>
              <a:rPr lang="ru-RU" b="1" dirty="0" smtClean="0"/>
              <a:t>Главная роль в воспитательном процессе отведена психологам</a:t>
            </a:r>
            <a:endParaRPr lang="ru-RU" b="1" dirty="0"/>
          </a:p>
        </p:txBody>
      </p:sp>
      <p:pic>
        <p:nvPicPr>
          <p:cNvPr id="3075" name="Picture 3" descr="C:\Program Files\Microsoft Office\MEDIA\CAGCAT10\j0300912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3384375" cy="3240359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6914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277</TotalTime>
  <Words>539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Шаг 1. Стратегический анализ</vt:lpstr>
      <vt:lpstr>Типы воспитателей</vt:lpstr>
      <vt:lpstr>Типы детей</vt:lpstr>
      <vt:lpstr>Шаг 2. Определение приоритетов воспитательной идеологии </vt:lpstr>
      <vt:lpstr>Оздоровительный лагерь</vt:lpstr>
      <vt:lpstr> Творческий лагерь</vt:lpstr>
      <vt:lpstr>Лагерь психолого-педагогической коррекции</vt:lpstr>
      <vt:lpstr> Предметный лагерь</vt:lpstr>
      <vt:lpstr>Трудовой лагерь</vt:lpstr>
      <vt:lpstr>Шаг 3. Разработка стратегии воспитательного процесса</vt:lpstr>
      <vt:lpstr>Шаг 4. Определение сущности и содержательной направленности функциональных стратегий</vt:lpstr>
      <vt:lpstr>Шаг 5. Определение ключевых проектных линий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Доцентище</dc:creator>
  <cp:lastModifiedBy>Доцентище</cp:lastModifiedBy>
  <cp:revision>21</cp:revision>
  <dcterms:created xsi:type="dcterms:W3CDTF">2016-04-03T15:17:09Z</dcterms:created>
  <dcterms:modified xsi:type="dcterms:W3CDTF">2016-04-03T19:54:39Z</dcterms:modified>
</cp:coreProperties>
</file>