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3E6EE-755F-4184-B2A6-72B9C1EA2856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A682-7799-425C-85D7-F57218289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29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A682-7799-425C-85D7-F572182898E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A682-7799-425C-85D7-F572182898E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A682-7799-425C-85D7-F572182898E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A682-7799-425C-85D7-F572182898E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A682-7799-425C-85D7-F572182898E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BA682-7799-425C-85D7-F572182898E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AE4B-8300-46FF-AF58-BB4B429095A0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8178-40CE-432D-9102-52A7CE72C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1;&#1077;&#1073;&#1077;&#1076;&#1077;&#1074;&#1072;%20&#1057;&#1102;&#1078;&#1077;&#1090;&#1085;&#1086;-&#1088;&#1086;&#1083;&#1077;&#1074;&#1099;&#1077;%20&#1080;&#1075;&#1088;&#1099;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&#1055;&#1088;&#1077;&#1079;&#1077;&#1085;&#1090;&#1072;&#1094;&#1080;&#1103;%20&#1085;&#1072;%20&#1074;&#1099;&#1089;&#1090;&#1091;&#1087;&#1083;&#1077;&#1085;&#1080;&#1077;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&#1044;&#1077;&#1090;&#1089;&#1082;&#1080;&#1081;%20&#1054;&#1057;&#1058;&#1056;&#1054;&#1042;%20-%20&#1053;&#1080;&#1082;&#1086;&#1085;&#1086;&#1074;&#1072;%20&#1057;&#1053;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27%20&#1096;&#1082;&#1086;&#1083;&#1072;/&#1043;&#1091;&#1073;&#1077;&#1088;&#1085;&#1080;&#1103;%20.pp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&#1055;&#1088;&#1077;&#1079;&#1077;&#1085;&#1090;&#1072;&#1094;&#1080;&#1103;%20&#1089;&#1086;&#1079;&#1074;&#1077;&#1079;&#1076;&#1080;&#1077;/&#1057;&#1086;&#1094;&#1080;&#1072;&#1083;&#1100;&#1085;&#1086;&#1077;%20&#1087;&#1072;&#1088;&#1090;&#1085;&#1077;&#1088;&#1089;&#1090;&#1074;&#1086;%20&#1074;%20&#1088;&#1072;&#1073;&#1086;&#1090;&#1077;%20&#1083;&#1072;&#1075;&#1077;&#1088;&#1103;.ppt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&#1053;&#1054;&#1059;)&#1042;&#1080;&#1085;&#1086;&#1082;&#1091;&#1088;&#1086;&#1074;&#1072;.pptx" TargetMode="External"/><Relationship Id="rId5" Type="http://schemas.openxmlformats.org/officeDocument/2006/relationships/image" Target="../media/image2.jpeg"/><Relationship Id="rId4" Type="http://schemas.openxmlformats.org/officeDocument/2006/relationships/hyperlink" Target="&#1052;&#1045;&#1058;&#1054;&#1044;%20&#1055;&#1056;&#1054;&#1045;&#1050;&#1058;&#1054;&#1042;%20&#1076;&#1083;&#1103;%20&#1053;&#1054;&#1059;.pp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404664" y="260648"/>
            <a:ext cx="11809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Департамент образования администрации города Нижнего Новгорода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учреждение дополнительного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«Дворец детского (юношеского) творчества им. В.П. Чкалова»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700808"/>
            <a:ext cx="957604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Городской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семинар   организаторов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летнего отдыха детей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«Лето больших возможностей»</a:t>
            </a:r>
            <a:r>
              <a:rPr kumimoji="0" lang="ru-RU" sz="45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532177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ru-RU" sz="20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ru-RU" sz="2000" b="1" i="1" dirty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4-5 апреля 2016 г.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764704"/>
          <a:ext cx="7632848" cy="3742915"/>
        </p:xfrm>
        <a:graphic>
          <a:graphicData uri="http://schemas.openxmlformats.org/drawingml/2006/table">
            <a:tbl>
              <a:tblPr/>
              <a:tblGrid>
                <a:gridCol w="745821"/>
                <a:gridCol w="6887027"/>
              </a:tblGrid>
              <a:tr h="11399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сюжетно-ролевой игры в лагере.</a:t>
                      </a:r>
                      <a:endParaRPr lang="ru-RU" sz="48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9875"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0955" marR="215265" indent="-180340" algn="r">
                        <a:spcAft>
                          <a:spcPts val="0"/>
                        </a:spcAft>
                      </a:pPr>
                      <a:r>
                        <a:rPr lang="ru-RU" sz="3200" i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32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marR="215265" indent="-180340" algn="r">
                        <a:spcAft>
                          <a:spcPts val="0"/>
                        </a:spcAft>
                      </a:pPr>
                      <a:r>
                        <a:rPr lang="ru-RU" sz="3200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Лебедева 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Ирина Анатольевна,             МБУ ДО «ДДТ им. В.П.Чкалова»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Fotolia_35633568_M-1024x776.jpg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653136"/>
            <a:ext cx="273630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476672"/>
          <a:ext cx="8424936" cy="4511040"/>
        </p:xfrm>
        <a:graphic>
          <a:graphicData uri="http://schemas.openxmlformats.org/drawingml/2006/table">
            <a:tbl>
              <a:tblPr/>
              <a:tblGrid>
                <a:gridCol w="7929085"/>
                <a:gridCol w="495851"/>
              </a:tblGrid>
              <a:tr h="1960703">
                <a:tc gridSpan="2"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Педагогический проект тематической смены кружковцев ДДТ им. В.П.Чкалова «Звездный кинофестиваль». Из опыта работы ДООЦ «Звездочка</a:t>
                      </a:r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4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5965">
                <a:tc>
                  <a:txBody>
                    <a:bodyPr/>
                    <a:lstStyle/>
                    <a:p>
                      <a:pPr marR="215265" indent="20955" algn="r">
                        <a:spcAft>
                          <a:spcPts val="0"/>
                        </a:spcAft>
                      </a:pPr>
                      <a:endParaRPr lang="ru-RU" sz="3200" i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265" indent="20955" algn="r">
                        <a:spcAft>
                          <a:spcPts val="0"/>
                        </a:spcAft>
                      </a:pPr>
                      <a:r>
                        <a:rPr lang="ru-RU" sz="3200" i="1" dirty="0" err="1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Варенцова</a:t>
                      </a:r>
                      <a:r>
                        <a:rPr lang="ru-RU" sz="3200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Ольга Николаевна, </a:t>
                      </a:r>
                      <a:endParaRPr lang="ru-RU" sz="3200" i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265" indent="20955" algn="r">
                        <a:spcAft>
                          <a:spcPts val="0"/>
                        </a:spcAft>
                      </a:pPr>
                      <a:r>
                        <a:rPr lang="ru-RU" sz="3200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МБУ 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«ДДТ им. В.П.Чкалова»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Рисунок 5" descr="Fotolia_35633568_M-1024x776.jpg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21393" y="4834078"/>
            <a:ext cx="273630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548680"/>
          <a:ext cx="8136903" cy="5053246"/>
        </p:xfrm>
        <a:graphic>
          <a:graphicData uri="http://schemas.openxmlformats.org/drawingml/2006/table">
            <a:tbl>
              <a:tblPr/>
              <a:tblGrid>
                <a:gridCol w="7658004"/>
                <a:gridCol w="478899"/>
              </a:tblGrid>
              <a:tr h="191901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деятельности   школьного актива в рамках летнего лагеря. Из опыта работы МАОУ «Школа № 85 с углубленным изучением отдельных предметов</a:t>
                      </a:r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4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5646">
                <a:tc>
                  <a:txBody>
                    <a:bodyPr/>
                    <a:lstStyle/>
                    <a:p>
                      <a:pPr marR="125095" algn="r">
                        <a:spcAft>
                          <a:spcPts val="0"/>
                        </a:spcAft>
                      </a:pPr>
                      <a:r>
                        <a:rPr lang="ru-RU" sz="3200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Никонова 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Светлана Николаевна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" name="Рисунок 5" descr="Fotolia_35633568_M-1024x776.jpg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4653136"/>
            <a:ext cx="273630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332656"/>
          <a:ext cx="8496944" cy="4515506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2573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Развитие  детского познавательного туризма через возможности оздоровительного лагеря. Из опыта работы  лагеря с дневным пребыванием детей «Родничок» МБОУ «Школа №27».</a:t>
                      </a:r>
                      <a:endParaRPr lang="ru-RU" sz="4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790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endParaRPr lang="ru-RU" sz="11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3200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Юдина 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Анастасия Юрьевна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Fotolia_35633568_M-1024x776.jpg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4653136"/>
            <a:ext cx="273630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260648"/>
          <a:ext cx="8208912" cy="5120640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2152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Социальное партнерство в работе лагеря. Использование возможностей социального партнерства  в работе с родителями. Значение и </a:t>
                      </a:r>
                      <a:r>
                        <a:rPr lang="ru-RU" sz="40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4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49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3200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Шигапова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Мария Анатольевна,</a:t>
                      </a:r>
                      <a:r>
                        <a:rPr lang="ru-RU" sz="32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3200" b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3200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МБУ 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ЦРТ  «Созвездие»  </a:t>
                      </a:r>
                      <a:r>
                        <a:rPr lang="ru-RU" sz="3200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Приокского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Fotolia_35633568_M-1024x776.jpg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1385" y="5011043"/>
            <a:ext cx="2229581" cy="1584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94280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363" algn="l"/>
              </a:tabLst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2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3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993883"/>
              </p:ext>
            </p:extLst>
          </p:nvPr>
        </p:nvGraphicFramePr>
        <p:xfrm>
          <a:off x="539552" y="404664"/>
          <a:ext cx="8136903" cy="5232167"/>
        </p:xfrm>
        <a:graphic>
          <a:graphicData uri="http://schemas.openxmlformats.org/drawingml/2006/table">
            <a:tbl>
              <a:tblPr/>
              <a:tblGrid>
                <a:gridCol w="7662242"/>
                <a:gridCol w="474661"/>
              </a:tblGrid>
              <a:tr h="10569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4800" b="1" kern="12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проектной деятельности в летнем лагере</a:t>
                      </a:r>
                    </a:p>
                    <a:p>
                      <a:pPr algn="ctr"/>
                      <a:endParaRPr lang="ru-RU" sz="4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6087">
                <a:tc>
                  <a:txBody>
                    <a:bodyPr/>
                    <a:lstStyle/>
                    <a:p>
                      <a:pPr marL="180340" marR="215265"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1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3200" i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Бровченко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Ольга Владимировна, </a:t>
                      </a:r>
                      <a:endParaRPr lang="ru-RU" sz="3200" i="1" dirty="0" smtClean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marR="215265" algn="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3200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МБУ </a:t>
                      </a:r>
                      <a:r>
                        <a:rPr lang="ru-RU" sz="3200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«ДДТ им. В.П.Чкалова»    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Рисунок 7" descr="Fotolia_35633568_M-1024x776.jpg">
            <a:hlinkClick r:id="rId4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21393" y="4656259"/>
            <a:ext cx="273630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otolia_35633568_M-1024x776.jpg">
            <a:hlinkClick r:id="rId6" action="ppaction://hlinkpres?slideindex=1&amp;slidetitle=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8076" y="1772816"/>
            <a:ext cx="273630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RadugaPrintMi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942801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363" algn="l"/>
              </a:tabLst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2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363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0006"/>
            <a:ext cx="9144000" cy="43704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воспитательного потенциала 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кейс-технологий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условиях деятельности   летнего лагеря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Ямбаева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Марина Геннадьевна,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ГБОУ ДПО НИРО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222</Words>
  <Application>Microsoft Office PowerPoint</Application>
  <PresentationFormat>Экран (4:3)</PresentationFormat>
  <Paragraphs>45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Таран</dc:creator>
  <cp:lastModifiedBy>ddtuser</cp:lastModifiedBy>
  <cp:revision>30</cp:revision>
  <dcterms:created xsi:type="dcterms:W3CDTF">2016-03-31T11:21:04Z</dcterms:created>
  <dcterms:modified xsi:type="dcterms:W3CDTF">2016-04-05T07:50:44Z</dcterms:modified>
</cp:coreProperties>
</file>