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3" r:id="rId3"/>
    <p:sldId id="320" r:id="rId4"/>
    <p:sldId id="322" r:id="rId5"/>
    <p:sldId id="324" r:id="rId6"/>
    <p:sldId id="327" r:id="rId7"/>
    <p:sldId id="329" r:id="rId8"/>
    <p:sldId id="331" r:id="rId9"/>
    <p:sldId id="317" r:id="rId10"/>
    <p:sldId id="281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800080"/>
    <a:srgbClr val="E7534F"/>
    <a:srgbClr val="FFFFCC"/>
    <a:srgbClr val="008000"/>
    <a:srgbClr val="CC3300"/>
    <a:srgbClr val="33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12" autoAdjust="0"/>
  </p:normalViewPr>
  <p:slideViewPr>
    <p:cSldViewPr>
      <p:cViewPr>
        <p:scale>
          <a:sx n="125" d="100"/>
          <a:sy n="125" d="100"/>
        </p:scale>
        <p:origin x="-230" y="6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236E7-18EC-47FD-A609-CDD27003EF59}" type="doc">
      <dgm:prSet loTypeId="urn:microsoft.com/office/officeart/2005/8/layout/pList2#2" loCatId="list" qsTypeId="urn:microsoft.com/office/officeart/2005/8/quickstyle/simple1" qsCatId="simple" csTypeId="urn:microsoft.com/office/officeart/2005/8/colors/colorful5" csCatId="colorful" phldr="1"/>
      <dgm:spPr/>
    </dgm:pt>
    <dgm:pt modelId="{598BAC95-7B06-45D9-8BE9-3EEE062B4EC5}">
      <dgm:prSet phldrT="[Текст]" custT="1"/>
      <dgm:spPr>
        <a:solidFill>
          <a:srgbClr val="FF0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7814E17C-D0FA-4874-9CD4-0014B8833F1D}" type="par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2A0D3D8-78D4-4C84-8764-433536BCA27A}" type="sib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EAC3984-F4DC-48E4-8A2C-113F3A1A1DE0}">
      <dgm:prSet phldrT="[Текст]" custT="1"/>
      <dgm:spPr>
        <a:solidFill>
          <a:srgbClr val="0033CC"/>
        </a:solidFill>
      </dgm:spPr>
      <dgm:t>
        <a:bodyPr vert="vert270" anchor="ctr"/>
        <a:lstStyle/>
        <a:p>
          <a:pPr algn="ctr"/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06F53AF2-D67A-4075-ACB8-0C309D4E5E04}" type="par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CB7A679-D90D-4A38-9B8D-2DB77145D3B4}" type="sib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70D87B-E7BB-4F25-A2BB-EE17430AF68B}">
      <dgm:prSet custT="1"/>
      <dgm:spPr>
        <a:solidFill>
          <a:srgbClr val="7030A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ACFFDC02-E81A-4DBE-9875-DAEB7FDBAD48}" type="par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F0FA57-9194-42EB-9AD3-C5A95BAAD93D}" type="sib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A827CC-FA52-4D89-A33B-A66EC483D4F4}">
      <dgm:prSet custT="1"/>
      <dgm:spPr>
        <a:solidFill>
          <a:srgbClr val="00B0F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CE08CF9-BC21-429C-9782-246CEA11F465}" type="par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63D847-6CEE-4E88-B522-B16C3CF9B0C6}" type="sib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6F23E7-67AD-4370-9957-825F68C3B78C}">
      <dgm:prSet custT="1"/>
      <dgm:spPr>
        <a:solidFill>
          <a:srgbClr val="008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E220F41-9E24-44F6-A149-98767EBFC421}" type="par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E04B0B5-AD09-4345-BBEF-1F36A19E6024}" type="sib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6D07D54-6882-45DD-A84B-8DA3AF25A773}">
      <dgm:prSet phldrT="[Текст]" custT="1"/>
      <dgm:spPr>
        <a:solidFill>
          <a:srgbClr val="FFFF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3E6D2F-2FC3-46DA-9F81-724E086D3F32}" type="sib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234053-9948-432A-B441-2D95E490DB3E}" type="par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14B7AD9-E156-476E-A608-E53CAA9638E0}" type="pres">
      <dgm:prSet presAssocID="{1D7236E7-18EC-47FD-A609-CDD27003EF59}" presName="Name0" presStyleCnt="0">
        <dgm:presLayoutVars>
          <dgm:dir/>
          <dgm:resizeHandles val="exact"/>
        </dgm:presLayoutVars>
      </dgm:prSet>
      <dgm:spPr/>
    </dgm:pt>
    <dgm:pt modelId="{2EBF604F-6C35-41F7-A187-08E2EDD86C28}" type="pres">
      <dgm:prSet presAssocID="{1D7236E7-18EC-47FD-A609-CDD27003EF59}" presName="bkgdShp" presStyleLbl="alignAccFollowNode1" presStyleIdx="0" presStyleCnt="1" custScaleY="63599" custLinFactNeighborX="-962"/>
      <dgm:spPr/>
    </dgm:pt>
    <dgm:pt modelId="{2ACDD5FD-61DB-488A-8F53-C85A4CCBF103}" type="pres">
      <dgm:prSet presAssocID="{1D7236E7-18EC-47FD-A609-CDD27003EF59}" presName="linComp" presStyleCnt="0"/>
      <dgm:spPr/>
    </dgm:pt>
    <dgm:pt modelId="{8812D86F-027B-423C-BB40-6B86DDAE1D60}" type="pres">
      <dgm:prSet presAssocID="{598BAC95-7B06-45D9-8BE9-3EEE062B4EC5}" presName="compNode" presStyleCnt="0"/>
      <dgm:spPr/>
    </dgm:pt>
    <dgm:pt modelId="{74F82525-E567-4788-839C-BA9F6EC4D6EF}" type="pres">
      <dgm:prSet presAssocID="{598BAC95-7B06-45D9-8BE9-3EEE062B4E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B871-B9C1-4854-8CE2-6475B8329509}" type="pres">
      <dgm:prSet presAssocID="{598BAC95-7B06-45D9-8BE9-3EEE062B4EC5}" presName="invisiNode" presStyleLbl="node1" presStyleIdx="0" presStyleCnt="6"/>
      <dgm:spPr/>
    </dgm:pt>
    <dgm:pt modelId="{10198807-3EB4-4CEB-9589-38EDA799F886}" type="pres">
      <dgm:prSet presAssocID="{598BAC95-7B06-45D9-8BE9-3EEE062B4EC5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5CBD3B00-9CC8-45E3-83A5-50D547D1D49D}" type="pres">
      <dgm:prSet presAssocID="{F2A0D3D8-78D4-4C84-8764-433536BCA2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3067D2-E30E-41BC-A21C-4EE6799216F8}" type="pres">
      <dgm:prSet presAssocID="{9370D87B-E7BB-4F25-A2BB-EE17430AF68B}" presName="compNode" presStyleCnt="0"/>
      <dgm:spPr/>
    </dgm:pt>
    <dgm:pt modelId="{BF9D48A6-92C5-4407-AD7F-C01FEB362D3E}" type="pres">
      <dgm:prSet presAssocID="{9370D87B-E7BB-4F25-A2BB-EE17430AF6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9758-FA79-4992-8A62-BB1DB88B517E}" type="pres">
      <dgm:prSet presAssocID="{9370D87B-E7BB-4F25-A2BB-EE17430AF68B}" presName="invisiNode" presStyleLbl="node1" presStyleIdx="1" presStyleCnt="6"/>
      <dgm:spPr/>
    </dgm:pt>
    <dgm:pt modelId="{296A7DDC-1B19-4B58-8827-01F83E26241B}" type="pres">
      <dgm:prSet presAssocID="{9370D87B-E7BB-4F25-A2BB-EE17430AF68B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2EAE7268-82A1-4C26-A028-E4289912D7F3}" type="pres">
      <dgm:prSet presAssocID="{E2F0FA57-9194-42EB-9AD3-C5A95BAAD9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DEA29F-6868-4E7C-BCA7-F134C1018251}" type="pres">
      <dgm:prSet presAssocID="{76D07D54-6882-45DD-A84B-8DA3AF25A773}" presName="compNode" presStyleCnt="0"/>
      <dgm:spPr/>
    </dgm:pt>
    <dgm:pt modelId="{1CEED769-7954-44DD-AE45-7FB5917944DE}" type="pres">
      <dgm:prSet presAssocID="{76D07D54-6882-45DD-A84B-8DA3AF25A7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38E3B-D653-4615-A05F-A847602C8B44}" type="pres">
      <dgm:prSet presAssocID="{76D07D54-6882-45DD-A84B-8DA3AF25A773}" presName="invisiNode" presStyleLbl="node1" presStyleIdx="2" presStyleCnt="6"/>
      <dgm:spPr/>
    </dgm:pt>
    <dgm:pt modelId="{17801AF9-0093-4310-9DDC-FA0F083585E6}" type="pres">
      <dgm:prSet presAssocID="{76D07D54-6882-45DD-A84B-8DA3AF25A773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8563021-EFAD-4753-A6CC-84E9F23D7FD1}" type="pres">
      <dgm:prSet presAssocID="{8D3E6D2F-2FC3-46DA-9F81-724E086D3F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2DA3E7-000C-4E96-812C-FD8F77E99EA1}" type="pres">
      <dgm:prSet presAssocID="{5EAC3984-F4DC-48E4-8A2C-113F3A1A1DE0}" presName="compNode" presStyleCnt="0"/>
      <dgm:spPr/>
    </dgm:pt>
    <dgm:pt modelId="{87DE0FD3-F607-4503-8EE7-0F2D5C409847}" type="pres">
      <dgm:prSet presAssocID="{5EAC3984-F4DC-48E4-8A2C-113F3A1A1DE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DC3B5-20AF-401E-9BD1-FBC8B42E562E}" type="pres">
      <dgm:prSet presAssocID="{5EAC3984-F4DC-48E4-8A2C-113F3A1A1DE0}" presName="invisiNode" presStyleLbl="node1" presStyleIdx="3" presStyleCnt="6"/>
      <dgm:spPr/>
    </dgm:pt>
    <dgm:pt modelId="{DDB21627-FC0C-49BC-AB49-8F21B7FCA54D}" type="pres">
      <dgm:prSet presAssocID="{5EAC3984-F4DC-48E4-8A2C-113F3A1A1DE0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B3EBFB38-BC99-4A56-A1DF-E1A5C37B43C9}" type="pres">
      <dgm:prSet presAssocID="{ACB7A679-D90D-4A38-9B8D-2DB77145D3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A64B55-4862-4B53-A1AB-76BB9BAEF2F2}" type="pres">
      <dgm:prSet presAssocID="{BFA827CC-FA52-4D89-A33B-A66EC483D4F4}" presName="compNode" presStyleCnt="0"/>
      <dgm:spPr/>
    </dgm:pt>
    <dgm:pt modelId="{0E244EDA-59C7-4360-88A4-7602DD676791}" type="pres">
      <dgm:prSet presAssocID="{BFA827CC-FA52-4D89-A33B-A66EC483D4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57EEF-9235-4124-9FBA-A770CEF15560}" type="pres">
      <dgm:prSet presAssocID="{BFA827CC-FA52-4D89-A33B-A66EC483D4F4}" presName="invisiNode" presStyleLbl="node1" presStyleIdx="4" presStyleCnt="6"/>
      <dgm:spPr/>
    </dgm:pt>
    <dgm:pt modelId="{23426725-27A4-424B-8019-98A89A2CB278}" type="pres">
      <dgm:prSet presAssocID="{BFA827CC-FA52-4D89-A33B-A66EC483D4F4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496B614-D34B-4431-93B0-12CF629D2DD6}" type="pres">
      <dgm:prSet presAssocID="{AA63D847-6CEE-4E88-B522-B16C3CF9B0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E5E95A-B8C8-4554-B22C-91D8C39920A0}" type="pres">
      <dgm:prSet presAssocID="{8D6F23E7-67AD-4370-9957-825F68C3B78C}" presName="compNode" presStyleCnt="0"/>
      <dgm:spPr/>
    </dgm:pt>
    <dgm:pt modelId="{BFAC8F9C-34CA-4CC9-853A-CAA532FBA655}" type="pres">
      <dgm:prSet presAssocID="{8D6F23E7-67AD-4370-9957-825F68C3B7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D361F-EEB2-4B36-AF11-EBE47AF4AF5B}" type="pres">
      <dgm:prSet presAssocID="{8D6F23E7-67AD-4370-9957-825F68C3B78C}" presName="invisiNode" presStyleLbl="node1" presStyleIdx="5" presStyleCnt="6"/>
      <dgm:spPr/>
    </dgm:pt>
    <dgm:pt modelId="{CC375E16-6B3E-48FF-8EE5-DD443FD3C7C0}" type="pres">
      <dgm:prSet presAssocID="{8D6F23E7-67AD-4370-9957-825F68C3B78C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A45C5071-FA69-40D3-A9EE-57B9AB71D66B}" type="presOf" srcId="{BFA827CC-FA52-4D89-A33B-A66EC483D4F4}" destId="{0E244EDA-59C7-4360-88A4-7602DD676791}" srcOrd="0" destOrd="0" presId="urn:microsoft.com/office/officeart/2005/8/layout/pList2#2"/>
    <dgm:cxn modelId="{88F38675-BE5E-4D7A-822E-2ECC9A659EB3}" type="presOf" srcId="{76D07D54-6882-45DD-A84B-8DA3AF25A773}" destId="{1CEED769-7954-44DD-AE45-7FB5917944DE}" srcOrd="0" destOrd="0" presId="urn:microsoft.com/office/officeart/2005/8/layout/pList2#2"/>
    <dgm:cxn modelId="{F4DBF70E-75C7-4390-B149-79525830FC3C}" type="presOf" srcId="{8D6F23E7-67AD-4370-9957-825F68C3B78C}" destId="{BFAC8F9C-34CA-4CC9-853A-CAA532FBA655}" srcOrd="0" destOrd="0" presId="urn:microsoft.com/office/officeart/2005/8/layout/pList2#2"/>
    <dgm:cxn modelId="{64B47BD6-0C29-4FDE-A719-86966D31428E}" type="presOf" srcId="{8D3E6D2F-2FC3-46DA-9F81-724E086D3F32}" destId="{18563021-EFAD-4753-A6CC-84E9F23D7FD1}" srcOrd="0" destOrd="0" presId="urn:microsoft.com/office/officeart/2005/8/layout/pList2#2"/>
    <dgm:cxn modelId="{3E1C1D61-F1FD-4A3C-B217-BD3D9DE5507F}" type="presOf" srcId="{AA63D847-6CEE-4E88-B522-B16C3CF9B0C6}" destId="{2496B614-D34B-4431-93B0-12CF629D2DD6}" srcOrd="0" destOrd="0" presId="urn:microsoft.com/office/officeart/2005/8/layout/pList2#2"/>
    <dgm:cxn modelId="{50C7E6D8-51CF-4B7A-89BD-634C94D088EF}" type="presOf" srcId="{598BAC95-7B06-45D9-8BE9-3EEE062B4EC5}" destId="{74F82525-E567-4788-839C-BA9F6EC4D6EF}" srcOrd="0" destOrd="0" presId="urn:microsoft.com/office/officeart/2005/8/layout/pList2#2"/>
    <dgm:cxn modelId="{5329CAA1-567C-4F1D-B4C0-87D37C48E361}" srcId="{1D7236E7-18EC-47FD-A609-CDD27003EF59}" destId="{8D6F23E7-67AD-4370-9957-825F68C3B78C}" srcOrd="5" destOrd="0" parTransId="{8E220F41-9E24-44F6-A149-98767EBFC421}" sibTransId="{3E04B0B5-AD09-4345-BBEF-1F36A19E6024}"/>
    <dgm:cxn modelId="{74BB681B-4083-4295-88A9-ADACF1AD0241}" type="presOf" srcId="{1D7236E7-18EC-47FD-A609-CDD27003EF59}" destId="{814B7AD9-E156-476E-A608-E53CAA9638E0}" srcOrd="0" destOrd="0" presId="urn:microsoft.com/office/officeart/2005/8/layout/pList2#2"/>
    <dgm:cxn modelId="{9FAF520E-D1A9-429F-BC51-10170A14340B}" type="presOf" srcId="{9370D87B-E7BB-4F25-A2BB-EE17430AF68B}" destId="{BF9D48A6-92C5-4407-AD7F-C01FEB362D3E}" srcOrd="0" destOrd="0" presId="urn:microsoft.com/office/officeart/2005/8/layout/pList2#2"/>
    <dgm:cxn modelId="{27B1F182-4DF6-4A90-9D4B-59F4914A01DD}" type="presOf" srcId="{E2F0FA57-9194-42EB-9AD3-C5A95BAAD93D}" destId="{2EAE7268-82A1-4C26-A028-E4289912D7F3}" srcOrd="0" destOrd="0" presId="urn:microsoft.com/office/officeart/2005/8/layout/pList2#2"/>
    <dgm:cxn modelId="{D7C36A05-7DC0-406F-8866-5219CF518936}" type="presOf" srcId="{5EAC3984-F4DC-48E4-8A2C-113F3A1A1DE0}" destId="{87DE0FD3-F607-4503-8EE7-0F2D5C409847}" srcOrd="0" destOrd="0" presId="urn:microsoft.com/office/officeart/2005/8/layout/pList2#2"/>
    <dgm:cxn modelId="{6B7A1A8C-60BA-4080-95C6-31DB31FF8189}" srcId="{1D7236E7-18EC-47FD-A609-CDD27003EF59}" destId="{598BAC95-7B06-45D9-8BE9-3EEE062B4EC5}" srcOrd="0" destOrd="0" parTransId="{7814E17C-D0FA-4874-9CD4-0014B8833F1D}" sibTransId="{F2A0D3D8-78D4-4C84-8764-433536BCA27A}"/>
    <dgm:cxn modelId="{2BDBFB10-53A0-481D-A1BA-EFF8421C0056}" srcId="{1D7236E7-18EC-47FD-A609-CDD27003EF59}" destId="{5EAC3984-F4DC-48E4-8A2C-113F3A1A1DE0}" srcOrd="3" destOrd="0" parTransId="{06F53AF2-D67A-4075-ACB8-0C309D4E5E04}" sibTransId="{ACB7A679-D90D-4A38-9B8D-2DB77145D3B4}"/>
    <dgm:cxn modelId="{B43DCC8E-92D8-453D-80F7-7CE90DBAF0AD}" srcId="{1D7236E7-18EC-47FD-A609-CDD27003EF59}" destId="{9370D87B-E7BB-4F25-A2BB-EE17430AF68B}" srcOrd="1" destOrd="0" parTransId="{ACFFDC02-E81A-4DBE-9875-DAEB7FDBAD48}" sibTransId="{E2F0FA57-9194-42EB-9AD3-C5A95BAAD93D}"/>
    <dgm:cxn modelId="{506DBA0A-FD77-49ED-AE07-B3676EC44B98}" srcId="{1D7236E7-18EC-47FD-A609-CDD27003EF59}" destId="{BFA827CC-FA52-4D89-A33B-A66EC483D4F4}" srcOrd="4" destOrd="0" parTransId="{CCE08CF9-BC21-429C-9782-246CEA11F465}" sibTransId="{AA63D847-6CEE-4E88-B522-B16C3CF9B0C6}"/>
    <dgm:cxn modelId="{FD7026DD-9139-4C48-AC3E-ED0FB645DA55}" srcId="{1D7236E7-18EC-47FD-A609-CDD27003EF59}" destId="{76D07D54-6882-45DD-A84B-8DA3AF25A773}" srcOrd="2" destOrd="0" parTransId="{2D234053-9948-432A-B441-2D95E490DB3E}" sibTransId="{8D3E6D2F-2FC3-46DA-9F81-724E086D3F32}"/>
    <dgm:cxn modelId="{AA894396-CB91-436B-BD82-3E709838C72F}" type="presOf" srcId="{ACB7A679-D90D-4A38-9B8D-2DB77145D3B4}" destId="{B3EBFB38-BC99-4A56-A1DF-E1A5C37B43C9}" srcOrd="0" destOrd="0" presId="urn:microsoft.com/office/officeart/2005/8/layout/pList2#2"/>
    <dgm:cxn modelId="{8B9A6E71-9E15-4AA7-999B-44273DCB34C0}" type="presOf" srcId="{F2A0D3D8-78D4-4C84-8764-433536BCA27A}" destId="{5CBD3B00-9CC8-45E3-83A5-50D547D1D49D}" srcOrd="0" destOrd="0" presId="urn:microsoft.com/office/officeart/2005/8/layout/pList2#2"/>
    <dgm:cxn modelId="{7E118509-B4ED-4DCF-8FA2-5BA85C330664}" type="presParOf" srcId="{814B7AD9-E156-476E-A608-E53CAA9638E0}" destId="{2EBF604F-6C35-41F7-A187-08E2EDD86C28}" srcOrd="0" destOrd="0" presId="urn:microsoft.com/office/officeart/2005/8/layout/pList2#2"/>
    <dgm:cxn modelId="{65779BB0-8EB5-4224-B893-1A994936BD97}" type="presParOf" srcId="{814B7AD9-E156-476E-A608-E53CAA9638E0}" destId="{2ACDD5FD-61DB-488A-8F53-C85A4CCBF103}" srcOrd="1" destOrd="0" presId="urn:microsoft.com/office/officeart/2005/8/layout/pList2#2"/>
    <dgm:cxn modelId="{DF8B053B-7FD4-422B-B09A-E01A59BB57DB}" type="presParOf" srcId="{2ACDD5FD-61DB-488A-8F53-C85A4CCBF103}" destId="{8812D86F-027B-423C-BB40-6B86DDAE1D60}" srcOrd="0" destOrd="0" presId="urn:microsoft.com/office/officeart/2005/8/layout/pList2#2"/>
    <dgm:cxn modelId="{F1C0EF9E-9D37-4D58-922A-3AA5338426C3}" type="presParOf" srcId="{8812D86F-027B-423C-BB40-6B86DDAE1D60}" destId="{74F82525-E567-4788-839C-BA9F6EC4D6EF}" srcOrd="0" destOrd="0" presId="urn:microsoft.com/office/officeart/2005/8/layout/pList2#2"/>
    <dgm:cxn modelId="{91A52684-9AF3-40E5-8481-45CE273BB6F7}" type="presParOf" srcId="{8812D86F-027B-423C-BB40-6B86DDAE1D60}" destId="{019EB871-B9C1-4854-8CE2-6475B8329509}" srcOrd="1" destOrd="0" presId="urn:microsoft.com/office/officeart/2005/8/layout/pList2#2"/>
    <dgm:cxn modelId="{8E4DF8AB-D2F8-4085-9303-09D7D2EFCFA2}" type="presParOf" srcId="{8812D86F-027B-423C-BB40-6B86DDAE1D60}" destId="{10198807-3EB4-4CEB-9589-38EDA799F886}" srcOrd="2" destOrd="0" presId="urn:microsoft.com/office/officeart/2005/8/layout/pList2#2"/>
    <dgm:cxn modelId="{4D808C8A-F5F5-4683-9270-003948AB2BFE}" type="presParOf" srcId="{2ACDD5FD-61DB-488A-8F53-C85A4CCBF103}" destId="{5CBD3B00-9CC8-45E3-83A5-50D547D1D49D}" srcOrd="1" destOrd="0" presId="urn:microsoft.com/office/officeart/2005/8/layout/pList2#2"/>
    <dgm:cxn modelId="{91BD9B76-A6DD-4B4F-A96A-B6BB65DA7005}" type="presParOf" srcId="{2ACDD5FD-61DB-488A-8F53-C85A4CCBF103}" destId="{F93067D2-E30E-41BC-A21C-4EE6799216F8}" srcOrd="2" destOrd="0" presId="urn:microsoft.com/office/officeart/2005/8/layout/pList2#2"/>
    <dgm:cxn modelId="{EC29CE80-40A3-4DF2-8ABD-7D7D04E36BA8}" type="presParOf" srcId="{F93067D2-E30E-41BC-A21C-4EE6799216F8}" destId="{BF9D48A6-92C5-4407-AD7F-C01FEB362D3E}" srcOrd="0" destOrd="0" presId="urn:microsoft.com/office/officeart/2005/8/layout/pList2#2"/>
    <dgm:cxn modelId="{AD7D6DD1-2354-4F80-AB82-6B958AD396DE}" type="presParOf" srcId="{F93067D2-E30E-41BC-A21C-4EE6799216F8}" destId="{95299758-FA79-4992-8A62-BB1DB88B517E}" srcOrd="1" destOrd="0" presId="urn:microsoft.com/office/officeart/2005/8/layout/pList2#2"/>
    <dgm:cxn modelId="{03D55C29-D61D-4953-831B-231D5BF4ADA3}" type="presParOf" srcId="{F93067D2-E30E-41BC-A21C-4EE6799216F8}" destId="{296A7DDC-1B19-4B58-8827-01F83E26241B}" srcOrd="2" destOrd="0" presId="urn:microsoft.com/office/officeart/2005/8/layout/pList2#2"/>
    <dgm:cxn modelId="{44A3D15D-7E73-4519-8BA8-6521897BE078}" type="presParOf" srcId="{2ACDD5FD-61DB-488A-8F53-C85A4CCBF103}" destId="{2EAE7268-82A1-4C26-A028-E4289912D7F3}" srcOrd="3" destOrd="0" presId="urn:microsoft.com/office/officeart/2005/8/layout/pList2#2"/>
    <dgm:cxn modelId="{BE437D69-453E-4008-80E8-B3568809B21B}" type="presParOf" srcId="{2ACDD5FD-61DB-488A-8F53-C85A4CCBF103}" destId="{F3DEA29F-6868-4E7C-BCA7-F134C1018251}" srcOrd="4" destOrd="0" presId="urn:microsoft.com/office/officeart/2005/8/layout/pList2#2"/>
    <dgm:cxn modelId="{77C48CF1-F88F-4AAF-8439-EEA622C9E1DF}" type="presParOf" srcId="{F3DEA29F-6868-4E7C-BCA7-F134C1018251}" destId="{1CEED769-7954-44DD-AE45-7FB5917944DE}" srcOrd="0" destOrd="0" presId="urn:microsoft.com/office/officeart/2005/8/layout/pList2#2"/>
    <dgm:cxn modelId="{FA986114-9FAA-42ED-A2D8-50ADC5DDF2B8}" type="presParOf" srcId="{F3DEA29F-6868-4E7C-BCA7-F134C1018251}" destId="{C4E38E3B-D653-4615-A05F-A847602C8B44}" srcOrd="1" destOrd="0" presId="urn:microsoft.com/office/officeart/2005/8/layout/pList2#2"/>
    <dgm:cxn modelId="{7BBF02C6-35E3-4DE2-80F7-64BED9357453}" type="presParOf" srcId="{F3DEA29F-6868-4E7C-BCA7-F134C1018251}" destId="{17801AF9-0093-4310-9DDC-FA0F083585E6}" srcOrd="2" destOrd="0" presId="urn:microsoft.com/office/officeart/2005/8/layout/pList2#2"/>
    <dgm:cxn modelId="{62043553-D525-4434-B73B-D82F647AF0AD}" type="presParOf" srcId="{2ACDD5FD-61DB-488A-8F53-C85A4CCBF103}" destId="{18563021-EFAD-4753-A6CC-84E9F23D7FD1}" srcOrd="5" destOrd="0" presId="urn:microsoft.com/office/officeart/2005/8/layout/pList2#2"/>
    <dgm:cxn modelId="{C2B6ECB2-D748-48AD-9D56-0BB0C1A6F3CD}" type="presParOf" srcId="{2ACDD5FD-61DB-488A-8F53-C85A4CCBF103}" destId="{1B2DA3E7-000C-4E96-812C-FD8F77E99EA1}" srcOrd="6" destOrd="0" presId="urn:microsoft.com/office/officeart/2005/8/layout/pList2#2"/>
    <dgm:cxn modelId="{05CAF05B-6889-4D2C-B347-5416DE70925D}" type="presParOf" srcId="{1B2DA3E7-000C-4E96-812C-FD8F77E99EA1}" destId="{87DE0FD3-F607-4503-8EE7-0F2D5C409847}" srcOrd="0" destOrd="0" presId="urn:microsoft.com/office/officeart/2005/8/layout/pList2#2"/>
    <dgm:cxn modelId="{EB74839F-AE07-42EA-B288-FFBCE09676B0}" type="presParOf" srcId="{1B2DA3E7-000C-4E96-812C-FD8F77E99EA1}" destId="{15DDC3B5-20AF-401E-9BD1-FBC8B42E562E}" srcOrd="1" destOrd="0" presId="urn:microsoft.com/office/officeart/2005/8/layout/pList2#2"/>
    <dgm:cxn modelId="{857BD006-CF05-4E35-B459-D17C753D7BA4}" type="presParOf" srcId="{1B2DA3E7-000C-4E96-812C-FD8F77E99EA1}" destId="{DDB21627-FC0C-49BC-AB49-8F21B7FCA54D}" srcOrd="2" destOrd="0" presId="urn:microsoft.com/office/officeart/2005/8/layout/pList2#2"/>
    <dgm:cxn modelId="{6F675197-90AC-436B-AFEF-A0D0DA07E4DE}" type="presParOf" srcId="{2ACDD5FD-61DB-488A-8F53-C85A4CCBF103}" destId="{B3EBFB38-BC99-4A56-A1DF-E1A5C37B43C9}" srcOrd="7" destOrd="0" presId="urn:microsoft.com/office/officeart/2005/8/layout/pList2#2"/>
    <dgm:cxn modelId="{326E2ED5-DC65-477D-9C20-7CDF3C45D74E}" type="presParOf" srcId="{2ACDD5FD-61DB-488A-8F53-C85A4CCBF103}" destId="{52A64B55-4862-4B53-A1AB-76BB9BAEF2F2}" srcOrd="8" destOrd="0" presId="urn:microsoft.com/office/officeart/2005/8/layout/pList2#2"/>
    <dgm:cxn modelId="{A7F605A0-6E6C-413F-9ABE-265457F4AC45}" type="presParOf" srcId="{52A64B55-4862-4B53-A1AB-76BB9BAEF2F2}" destId="{0E244EDA-59C7-4360-88A4-7602DD676791}" srcOrd="0" destOrd="0" presId="urn:microsoft.com/office/officeart/2005/8/layout/pList2#2"/>
    <dgm:cxn modelId="{A4F5609E-4FBD-4308-BE41-42020B9BD59C}" type="presParOf" srcId="{52A64B55-4862-4B53-A1AB-76BB9BAEF2F2}" destId="{D3357EEF-9235-4124-9FBA-A770CEF15560}" srcOrd="1" destOrd="0" presId="urn:microsoft.com/office/officeart/2005/8/layout/pList2#2"/>
    <dgm:cxn modelId="{52F7B72B-3A3A-471C-9A7E-3C0F50502F34}" type="presParOf" srcId="{52A64B55-4862-4B53-A1AB-76BB9BAEF2F2}" destId="{23426725-27A4-424B-8019-98A89A2CB278}" srcOrd="2" destOrd="0" presId="urn:microsoft.com/office/officeart/2005/8/layout/pList2#2"/>
    <dgm:cxn modelId="{B302BFF9-72D9-4D19-9BCF-290FA729CF97}" type="presParOf" srcId="{2ACDD5FD-61DB-488A-8F53-C85A4CCBF103}" destId="{2496B614-D34B-4431-93B0-12CF629D2DD6}" srcOrd="9" destOrd="0" presId="urn:microsoft.com/office/officeart/2005/8/layout/pList2#2"/>
    <dgm:cxn modelId="{7BD965B3-5B56-4E8E-BEC0-70A6A8FDF3C3}" type="presParOf" srcId="{2ACDD5FD-61DB-488A-8F53-C85A4CCBF103}" destId="{46E5E95A-B8C8-4554-B22C-91D8C39920A0}" srcOrd="10" destOrd="0" presId="urn:microsoft.com/office/officeart/2005/8/layout/pList2#2"/>
    <dgm:cxn modelId="{4FA19069-BDE9-4A16-BC83-80F69CA25529}" type="presParOf" srcId="{46E5E95A-B8C8-4554-B22C-91D8C39920A0}" destId="{BFAC8F9C-34CA-4CC9-853A-CAA532FBA655}" srcOrd="0" destOrd="0" presId="urn:microsoft.com/office/officeart/2005/8/layout/pList2#2"/>
    <dgm:cxn modelId="{C8AE763A-C237-492C-B9BE-ADFE555B6EC3}" type="presParOf" srcId="{46E5E95A-B8C8-4554-B22C-91D8C39920A0}" destId="{EC1D361F-EEB2-4B36-AF11-EBE47AF4AF5B}" srcOrd="1" destOrd="0" presId="urn:microsoft.com/office/officeart/2005/8/layout/pList2#2"/>
    <dgm:cxn modelId="{5FFCC200-8208-43F5-BB06-B16B2D90BB96}" type="presParOf" srcId="{46E5E95A-B8C8-4554-B22C-91D8C39920A0}" destId="{CC375E16-6B3E-48FF-8EE5-DD443FD3C7C0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236E7-18EC-47FD-A609-CDD27003EF59}" type="doc">
      <dgm:prSet loTypeId="urn:microsoft.com/office/officeart/2005/8/layout/pList2#2" loCatId="list" qsTypeId="urn:microsoft.com/office/officeart/2005/8/quickstyle/simple1" qsCatId="simple" csTypeId="urn:microsoft.com/office/officeart/2005/8/colors/colorful5" csCatId="colorful" phldr="1"/>
      <dgm:spPr/>
    </dgm:pt>
    <dgm:pt modelId="{598BAC95-7B06-45D9-8BE9-3EEE062B4EC5}">
      <dgm:prSet phldrT="[Текст]" custT="1"/>
      <dgm:spPr>
        <a:solidFill>
          <a:srgbClr val="FF0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7814E17C-D0FA-4874-9CD4-0014B8833F1D}" type="par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F2A0D3D8-78D4-4C84-8764-433536BCA27A}" type="sibTrans" cxnId="{6B7A1A8C-60BA-4080-95C6-31DB31FF8189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EAC3984-F4DC-48E4-8A2C-113F3A1A1DE0}">
      <dgm:prSet phldrT="[Текст]" custT="1"/>
      <dgm:spPr>
        <a:solidFill>
          <a:srgbClr val="0033CC"/>
        </a:solidFill>
      </dgm:spPr>
      <dgm:t>
        <a:bodyPr vert="vert270" anchor="ctr"/>
        <a:lstStyle/>
        <a:p>
          <a:pPr algn="ctr"/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06F53AF2-D67A-4075-ACB8-0C309D4E5E04}" type="par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CB7A679-D90D-4A38-9B8D-2DB77145D3B4}" type="sibTrans" cxnId="{2BDBFB10-53A0-481D-A1BA-EFF8421C0056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370D87B-E7BB-4F25-A2BB-EE17430AF68B}">
      <dgm:prSet custT="1"/>
      <dgm:spPr>
        <a:solidFill>
          <a:srgbClr val="7030A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gm:t>
    </dgm:pt>
    <dgm:pt modelId="{ACFFDC02-E81A-4DBE-9875-DAEB7FDBAD48}" type="par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2F0FA57-9194-42EB-9AD3-C5A95BAAD93D}" type="sibTrans" cxnId="{B43DCC8E-92D8-453D-80F7-7CE90DBAF0AD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FA827CC-FA52-4D89-A33B-A66EC483D4F4}">
      <dgm:prSet custT="1"/>
      <dgm:spPr>
        <a:solidFill>
          <a:srgbClr val="00B0F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CE08CF9-BC21-429C-9782-246CEA11F465}" type="par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63D847-6CEE-4E88-B522-B16C3CF9B0C6}" type="sibTrans" cxnId="{506DBA0A-FD77-49ED-AE07-B3676EC44B98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6F23E7-67AD-4370-9957-825F68C3B78C}">
      <dgm:prSet custT="1"/>
      <dgm:spPr>
        <a:solidFill>
          <a:srgbClr val="0080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E220F41-9E24-44F6-A149-98767EBFC421}" type="par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E04B0B5-AD09-4345-BBEF-1F36A19E6024}" type="sibTrans" cxnId="{5329CAA1-567C-4F1D-B4C0-87D37C48E361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6D07D54-6882-45DD-A84B-8DA3AF25A773}">
      <dgm:prSet phldrT="[Текст]" custT="1"/>
      <dgm:spPr>
        <a:solidFill>
          <a:srgbClr val="FFFF00"/>
        </a:solidFill>
      </dgm:spPr>
      <dgm:t>
        <a:bodyPr vert="vert270" anchor="ctr"/>
        <a:lstStyle/>
        <a:p>
          <a:r>
            <a: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D3E6D2F-2FC3-46DA-9F81-724E086D3F32}" type="sib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2D234053-9948-432A-B441-2D95E490DB3E}" type="parTrans" cxnId="{FD7026DD-9139-4C48-AC3E-ED0FB645DA55}">
      <dgm:prSet/>
      <dgm:spPr/>
      <dgm:t>
        <a:bodyPr/>
        <a:lstStyle/>
        <a:p>
          <a:endParaRPr lang="ru-RU" sz="2000" b="1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14B7AD9-E156-476E-A608-E53CAA9638E0}" type="pres">
      <dgm:prSet presAssocID="{1D7236E7-18EC-47FD-A609-CDD27003EF59}" presName="Name0" presStyleCnt="0">
        <dgm:presLayoutVars>
          <dgm:dir/>
          <dgm:resizeHandles val="exact"/>
        </dgm:presLayoutVars>
      </dgm:prSet>
      <dgm:spPr/>
    </dgm:pt>
    <dgm:pt modelId="{2EBF604F-6C35-41F7-A187-08E2EDD86C28}" type="pres">
      <dgm:prSet presAssocID="{1D7236E7-18EC-47FD-A609-CDD27003EF59}" presName="bkgdShp" presStyleLbl="alignAccFollowNode1" presStyleIdx="0" presStyleCnt="1" custScaleY="63599" custLinFactNeighborX="-962"/>
      <dgm:spPr/>
    </dgm:pt>
    <dgm:pt modelId="{2ACDD5FD-61DB-488A-8F53-C85A4CCBF103}" type="pres">
      <dgm:prSet presAssocID="{1D7236E7-18EC-47FD-A609-CDD27003EF59}" presName="linComp" presStyleCnt="0"/>
      <dgm:spPr/>
    </dgm:pt>
    <dgm:pt modelId="{8812D86F-027B-423C-BB40-6B86DDAE1D60}" type="pres">
      <dgm:prSet presAssocID="{598BAC95-7B06-45D9-8BE9-3EEE062B4EC5}" presName="compNode" presStyleCnt="0"/>
      <dgm:spPr/>
    </dgm:pt>
    <dgm:pt modelId="{74F82525-E567-4788-839C-BA9F6EC4D6EF}" type="pres">
      <dgm:prSet presAssocID="{598BAC95-7B06-45D9-8BE9-3EEE062B4EC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EB871-B9C1-4854-8CE2-6475B8329509}" type="pres">
      <dgm:prSet presAssocID="{598BAC95-7B06-45D9-8BE9-3EEE062B4EC5}" presName="invisiNode" presStyleLbl="node1" presStyleIdx="0" presStyleCnt="6"/>
      <dgm:spPr/>
    </dgm:pt>
    <dgm:pt modelId="{10198807-3EB4-4CEB-9589-38EDA799F886}" type="pres">
      <dgm:prSet presAssocID="{598BAC95-7B06-45D9-8BE9-3EEE062B4EC5}" presName="imagNode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5CBD3B00-9CC8-45E3-83A5-50D547D1D49D}" type="pres">
      <dgm:prSet presAssocID="{F2A0D3D8-78D4-4C84-8764-433536BCA2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3067D2-E30E-41BC-A21C-4EE6799216F8}" type="pres">
      <dgm:prSet presAssocID="{9370D87B-E7BB-4F25-A2BB-EE17430AF68B}" presName="compNode" presStyleCnt="0"/>
      <dgm:spPr/>
    </dgm:pt>
    <dgm:pt modelId="{BF9D48A6-92C5-4407-AD7F-C01FEB362D3E}" type="pres">
      <dgm:prSet presAssocID="{9370D87B-E7BB-4F25-A2BB-EE17430AF68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99758-FA79-4992-8A62-BB1DB88B517E}" type="pres">
      <dgm:prSet presAssocID="{9370D87B-E7BB-4F25-A2BB-EE17430AF68B}" presName="invisiNode" presStyleLbl="node1" presStyleIdx="1" presStyleCnt="6"/>
      <dgm:spPr/>
    </dgm:pt>
    <dgm:pt modelId="{296A7DDC-1B19-4B58-8827-01F83E26241B}" type="pres">
      <dgm:prSet presAssocID="{9370D87B-E7BB-4F25-A2BB-EE17430AF68B}" presName="imagNode" presStyleLbl="fgImgPlac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2EAE7268-82A1-4C26-A028-E4289912D7F3}" type="pres">
      <dgm:prSet presAssocID="{E2F0FA57-9194-42EB-9AD3-C5A95BAAD93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DEA29F-6868-4E7C-BCA7-F134C1018251}" type="pres">
      <dgm:prSet presAssocID="{76D07D54-6882-45DD-A84B-8DA3AF25A773}" presName="compNode" presStyleCnt="0"/>
      <dgm:spPr/>
    </dgm:pt>
    <dgm:pt modelId="{1CEED769-7954-44DD-AE45-7FB5917944DE}" type="pres">
      <dgm:prSet presAssocID="{76D07D54-6882-45DD-A84B-8DA3AF25A7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E38E3B-D653-4615-A05F-A847602C8B44}" type="pres">
      <dgm:prSet presAssocID="{76D07D54-6882-45DD-A84B-8DA3AF25A773}" presName="invisiNode" presStyleLbl="node1" presStyleIdx="2" presStyleCnt="6"/>
      <dgm:spPr/>
    </dgm:pt>
    <dgm:pt modelId="{17801AF9-0093-4310-9DDC-FA0F083585E6}" type="pres">
      <dgm:prSet presAssocID="{76D07D54-6882-45DD-A84B-8DA3AF25A773}" presName="imagNode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18563021-EFAD-4753-A6CC-84E9F23D7FD1}" type="pres">
      <dgm:prSet presAssocID="{8D3E6D2F-2FC3-46DA-9F81-724E086D3F3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2DA3E7-000C-4E96-812C-FD8F77E99EA1}" type="pres">
      <dgm:prSet presAssocID="{5EAC3984-F4DC-48E4-8A2C-113F3A1A1DE0}" presName="compNode" presStyleCnt="0"/>
      <dgm:spPr/>
    </dgm:pt>
    <dgm:pt modelId="{87DE0FD3-F607-4503-8EE7-0F2D5C409847}" type="pres">
      <dgm:prSet presAssocID="{5EAC3984-F4DC-48E4-8A2C-113F3A1A1DE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DC3B5-20AF-401E-9BD1-FBC8B42E562E}" type="pres">
      <dgm:prSet presAssocID="{5EAC3984-F4DC-48E4-8A2C-113F3A1A1DE0}" presName="invisiNode" presStyleLbl="node1" presStyleIdx="3" presStyleCnt="6"/>
      <dgm:spPr/>
    </dgm:pt>
    <dgm:pt modelId="{DDB21627-FC0C-49BC-AB49-8F21B7FCA54D}" type="pres">
      <dgm:prSet presAssocID="{5EAC3984-F4DC-48E4-8A2C-113F3A1A1DE0}" presName="imagNode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B3EBFB38-BC99-4A56-A1DF-E1A5C37B43C9}" type="pres">
      <dgm:prSet presAssocID="{ACB7A679-D90D-4A38-9B8D-2DB77145D3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2A64B55-4862-4B53-A1AB-76BB9BAEF2F2}" type="pres">
      <dgm:prSet presAssocID="{BFA827CC-FA52-4D89-A33B-A66EC483D4F4}" presName="compNode" presStyleCnt="0"/>
      <dgm:spPr/>
    </dgm:pt>
    <dgm:pt modelId="{0E244EDA-59C7-4360-88A4-7602DD676791}" type="pres">
      <dgm:prSet presAssocID="{BFA827CC-FA52-4D89-A33B-A66EC483D4F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57EEF-9235-4124-9FBA-A770CEF15560}" type="pres">
      <dgm:prSet presAssocID="{BFA827CC-FA52-4D89-A33B-A66EC483D4F4}" presName="invisiNode" presStyleLbl="node1" presStyleIdx="4" presStyleCnt="6"/>
      <dgm:spPr/>
    </dgm:pt>
    <dgm:pt modelId="{23426725-27A4-424B-8019-98A89A2CB278}" type="pres">
      <dgm:prSet presAssocID="{BFA827CC-FA52-4D89-A33B-A66EC483D4F4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2496B614-D34B-4431-93B0-12CF629D2DD6}" type="pres">
      <dgm:prSet presAssocID="{AA63D847-6CEE-4E88-B522-B16C3CF9B0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6E5E95A-B8C8-4554-B22C-91D8C39920A0}" type="pres">
      <dgm:prSet presAssocID="{8D6F23E7-67AD-4370-9957-825F68C3B78C}" presName="compNode" presStyleCnt="0"/>
      <dgm:spPr/>
    </dgm:pt>
    <dgm:pt modelId="{BFAC8F9C-34CA-4CC9-853A-CAA532FBA655}" type="pres">
      <dgm:prSet presAssocID="{8D6F23E7-67AD-4370-9957-825F68C3B78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D361F-EEB2-4B36-AF11-EBE47AF4AF5B}" type="pres">
      <dgm:prSet presAssocID="{8D6F23E7-67AD-4370-9957-825F68C3B78C}" presName="invisiNode" presStyleLbl="node1" presStyleIdx="5" presStyleCnt="6"/>
      <dgm:spPr/>
    </dgm:pt>
    <dgm:pt modelId="{CC375E16-6B3E-48FF-8EE5-DD443FD3C7C0}" type="pres">
      <dgm:prSet presAssocID="{8D6F23E7-67AD-4370-9957-825F68C3B78C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04BCD10F-EE51-4A0A-8E9F-15B57913B410}" type="presOf" srcId="{AA63D847-6CEE-4E88-B522-B16C3CF9B0C6}" destId="{2496B614-D34B-4431-93B0-12CF629D2DD6}" srcOrd="0" destOrd="0" presId="urn:microsoft.com/office/officeart/2005/8/layout/pList2#2"/>
    <dgm:cxn modelId="{863FB132-450C-4C4B-AF01-F7F539BE383C}" type="presOf" srcId="{F2A0D3D8-78D4-4C84-8764-433536BCA27A}" destId="{5CBD3B00-9CC8-45E3-83A5-50D547D1D49D}" srcOrd="0" destOrd="0" presId="urn:microsoft.com/office/officeart/2005/8/layout/pList2#2"/>
    <dgm:cxn modelId="{5329CAA1-567C-4F1D-B4C0-87D37C48E361}" srcId="{1D7236E7-18EC-47FD-A609-CDD27003EF59}" destId="{8D6F23E7-67AD-4370-9957-825F68C3B78C}" srcOrd="5" destOrd="0" parTransId="{8E220F41-9E24-44F6-A149-98767EBFC421}" sibTransId="{3E04B0B5-AD09-4345-BBEF-1F36A19E6024}"/>
    <dgm:cxn modelId="{B43DCC8E-92D8-453D-80F7-7CE90DBAF0AD}" srcId="{1D7236E7-18EC-47FD-A609-CDD27003EF59}" destId="{9370D87B-E7BB-4F25-A2BB-EE17430AF68B}" srcOrd="1" destOrd="0" parTransId="{ACFFDC02-E81A-4DBE-9875-DAEB7FDBAD48}" sibTransId="{E2F0FA57-9194-42EB-9AD3-C5A95BAAD93D}"/>
    <dgm:cxn modelId="{6B7A1A8C-60BA-4080-95C6-31DB31FF8189}" srcId="{1D7236E7-18EC-47FD-A609-CDD27003EF59}" destId="{598BAC95-7B06-45D9-8BE9-3EEE062B4EC5}" srcOrd="0" destOrd="0" parTransId="{7814E17C-D0FA-4874-9CD4-0014B8833F1D}" sibTransId="{F2A0D3D8-78D4-4C84-8764-433536BCA27A}"/>
    <dgm:cxn modelId="{3E66542A-EB7B-4982-AFC9-7C2F956D74B7}" type="presOf" srcId="{8D6F23E7-67AD-4370-9957-825F68C3B78C}" destId="{BFAC8F9C-34CA-4CC9-853A-CAA532FBA655}" srcOrd="0" destOrd="0" presId="urn:microsoft.com/office/officeart/2005/8/layout/pList2#2"/>
    <dgm:cxn modelId="{C5CC598E-CB17-4FAD-A097-9F331D311D63}" type="presOf" srcId="{9370D87B-E7BB-4F25-A2BB-EE17430AF68B}" destId="{BF9D48A6-92C5-4407-AD7F-C01FEB362D3E}" srcOrd="0" destOrd="0" presId="urn:microsoft.com/office/officeart/2005/8/layout/pList2#2"/>
    <dgm:cxn modelId="{FD7026DD-9139-4C48-AC3E-ED0FB645DA55}" srcId="{1D7236E7-18EC-47FD-A609-CDD27003EF59}" destId="{76D07D54-6882-45DD-A84B-8DA3AF25A773}" srcOrd="2" destOrd="0" parTransId="{2D234053-9948-432A-B441-2D95E490DB3E}" sibTransId="{8D3E6D2F-2FC3-46DA-9F81-724E086D3F32}"/>
    <dgm:cxn modelId="{2BDBFB10-53A0-481D-A1BA-EFF8421C0056}" srcId="{1D7236E7-18EC-47FD-A609-CDD27003EF59}" destId="{5EAC3984-F4DC-48E4-8A2C-113F3A1A1DE0}" srcOrd="3" destOrd="0" parTransId="{06F53AF2-D67A-4075-ACB8-0C309D4E5E04}" sibTransId="{ACB7A679-D90D-4A38-9B8D-2DB77145D3B4}"/>
    <dgm:cxn modelId="{2DF5301F-EE4F-4197-9640-6C30EDD2BAB8}" type="presOf" srcId="{5EAC3984-F4DC-48E4-8A2C-113F3A1A1DE0}" destId="{87DE0FD3-F607-4503-8EE7-0F2D5C409847}" srcOrd="0" destOrd="0" presId="urn:microsoft.com/office/officeart/2005/8/layout/pList2#2"/>
    <dgm:cxn modelId="{9D2614BE-4654-48AA-A3F0-246E4FC3A136}" type="presOf" srcId="{1D7236E7-18EC-47FD-A609-CDD27003EF59}" destId="{814B7AD9-E156-476E-A608-E53CAA9638E0}" srcOrd="0" destOrd="0" presId="urn:microsoft.com/office/officeart/2005/8/layout/pList2#2"/>
    <dgm:cxn modelId="{506DBA0A-FD77-49ED-AE07-B3676EC44B98}" srcId="{1D7236E7-18EC-47FD-A609-CDD27003EF59}" destId="{BFA827CC-FA52-4D89-A33B-A66EC483D4F4}" srcOrd="4" destOrd="0" parTransId="{CCE08CF9-BC21-429C-9782-246CEA11F465}" sibTransId="{AA63D847-6CEE-4E88-B522-B16C3CF9B0C6}"/>
    <dgm:cxn modelId="{13AF9881-900C-487D-B8A8-A4117DF677EB}" type="presOf" srcId="{598BAC95-7B06-45D9-8BE9-3EEE062B4EC5}" destId="{74F82525-E567-4788-839C-BA9F6EC4D6EF}" srcOrd="0" destOrd="0" presId="urn:microsoft.com/office/officeart/2005/8/layout/pList2#2"/>
    <dgm:cxn modelId="{F871DFF2-0F7E-4535-9156-B60DCBD64CE9}" type="presOf" srcId="{BFA827CC-FA52-4D89-A33B-A66EC483D4F4}" destId="{0E244EDA-59C7-4360-88A4-7602DD676791}" srcOrd="0" destOrd="0" presId="urn:microsoft.com/office/officeart/2005/8/layout/pList2#2"/>
    <dgm:cxn modelId="{3C53B609-EB62-4F9E-99D8-A725AA0739EC}" type="presOf" srcId="{76D07D54-6882-45DD-A84B-8DA3AF25A773}" destId="{1CEED769-7954-44DD-AE45-7FB5917944DE}" srcOrd="0" destOrd="0" presId="urn:microsoft.com/office/officeart/2005/8/layout/pList2#2"/>
    <dgm:cxn modelId="{AB9553BD-B2D7-4281-B035-CBB3069C94D9}" type="presOf" srcId="{8D3E6D2F-2FC3-46DA-9F81-724E086D3F32}" destId="{18563021-EFAD-4753-A6CC-84E9F23D7FD1}" srcOrd="0" destOrd="0" presId="urn:microsoft.com/office/officeart/2005/8/layout/pList2#2"/>
    <dgm:cxn modelId="{18F5FA27-B110-48BB-A702-9BED7BC8EE64}" type="presOf" srcId="{E2F0FA57-9194-42EB-9AD3-C5A95BAAD93D}" destId="{2EAE7268-82A1-4C26-A028-E4289912D7F3}" srcOrd="0" destOrd="0" presId="urn:microsoft.com/office/officeart/2005/8/layout/pList2#2"/>
    <dgm:cxn modelId="{BD8C597A-6AA8-4491-B219-4622A483D1C0}" type="presOf" srcId="{ACB7A679-D90D-4A38-9B8D-2DB77145D3B4}" destId="{B3EBFB38-BC99-4A56-A1DF-E1A5C37B43C9}" srcOrd="0" destOrd="0" presId="urn:microsoft.com/office/officeart/2005/8/layout/pList2#2"/>
    <dgm:cxn modelId="{1D3503F1-5BCF-4762-9557-017CB53198DA}" type="presParOf" srcId="{814B7AD9-E156-476E-A608-E53CAA9638E0}" destId="{2EBF604F-6C35-41F7-A187-08E2EDD86C28}" srcOrd="0" destOrd="0" presId="urn:microsoft.com/office/officeart/2005/8/layout/pList2#2"/>
    <dgm:cxn modelId="{A5A27CEB-25D6-402D-A60C-D4CFD7A65D13}" type="presParOf" srcId="{814B7AD9-E156-476E-A608-E53CAA9638E0}" destId="{2ACDD5FD-61DB-488A-8F53-C85A4CCBF103}" srcOrd="1" destOrd="0" presId="urn:microsoft.com/office/officeart/2005/8/layout/pList2#2"/>
    <dgm:cxn modelId="{5ED63682-B06D-425B-B65B-4FA0DE2DDCE4}" type="presParOf" srcId="{2ACDD5FD-61DB-488A-8F53-C85A4CCBF103}" destId="{8812D86F-027B-423C-BB40-6B86DDAE1D60}" srcOrd="0" destOrd="0" presId="urn:microsoft.com/office/officeart/2005/8/layout/pList2#2"/>
    <dgm:cxn modelId="{0793BD8F-05CB-4FA6-9AF7-E5F25943A6BE}" type="presParOf" srcId="{8812D86F-027B-423C-BB40-6B86DDAE1D60}" destId="{74F82525-E567-4788-839C-BA9F6EC4D6EF}" srcOrd="0" destOrd="0" presId="urn:microsoft.com/office/officeart/2005/8/layout/pList2#2"/>
    <dgm:cxn modelId="{ED8F58DE-F2FF-4B03-B316-1778B64CD510}" type="presParOf" srcId="{8812D86F-027B-423C-BB40-6B86DDAE1D60}" destId="{019EB871-B9C1-4854-8CE2-6475B8329509}" srcOrd="1" destOrd="0" presId="urn:microsoft.com/office/officeart/2005/8/layout/pList2#2"/>
    <dgm:cxn modelId="{D8E020AD-912C-4547-9E7D-4CB40BB8290D}" type="presParOf" srcId="{8812D86F-027B-423C-BB40-6B86DDAE1D60}" destId="{10198807-3EB4-4CEB-9589-38EDA799F886}" srcOrd="2" destOrd="0" presId="urn:microsoft.com/office/officeart/2005/8/layout/pList2#2"/>
    <dgm:cxn modelId="{5530516E-ABA3-48F2-9BC9-4C5CCFF3281B}" type="presParOf" srcId="{2ACDD5FD-61DB-488A-8F53-C85A4CCBF103}" destId="{5CBD3B00-9CC8-45E3-83A5-50D547D1D49D}" srcOrd="1" destOrd="0" presId="urn:microsoft.com/office/officeart/2005/8/layout/pList2#2"/>
    <dgm:cxn modelId="{D256635F-3085-4155-8AD7-0EC65D3A4098}" type="presParOf" srcId="{2ACDD5FD-61DB-488A-8F53-C85A4CCBF103}" destId="{F93067D2-E30E-41BC-A21C-4EE6799216F8}" srcOrd="2" destOrd="0" presId="urn:microsoft.com/office/officeart/2005/8/layout/pList2#2"/>
    <dgm:cxn modelId="{87CF3F89-1C18-460C-8F9C-B876A5954980}" type="presParOf" srcId="{F93067D2-E30E-41BC-A21C-4EE6799216F8}" destId="{BF9D48A6-92C5-4407-AD7F-C01FEB362D3E}" srcOrd="0" destOrd="0" presId="urn:microsoft.com/office/officeart/2005/8/layout/pList2#2"/>
    <dgm:cxn modelId="{8D18BEEE-AE78-4B54-BD9C-42E100A1C1AD}" type="presParOf" srcId="{F93067D2-E30E-41BC-A21C-4EE6799216F8}" destId="{95299758-FA79-4992-8A62-BB1DB88B517E}" srcOrd="1" destOrd="0" presId="urn:microsoft.com/office/officeart/2005/8/layout/pList2#2"/>
    <dgm:cxn modelId="{653DB6D3-EC3B-44CF-8452-E5C84BBD904C}" type="presParOf" srcId="{F93067D2-E30E-41BC-A21C-4EE6799216F8}" destId="{296A7DDC-1B19-4B58-8827-01F83E26241B}" srcOrd="2" destOrd="0" presId="urn:microsoft.com/office/officeart/2005/8/layout/pList2#2"/>
    <dgm:cxn modelId="{62AAFFE2-3918-44B0-87F3-CB076FD34B87}" type="presParOf" srcId="{2ACDD5FD-61DB-488A-8F53-C85A4CCBF103}" destId="{2EAE7268-82A1-4C26-A028-E4289912D7F3}" srcOrd="3" destOrd="0" presId="urn:microsoft.com/office/officeart/2005/8/layout/pList2#2"/>
    <dgm:cxn modelId="{34E95F11-D7C8-4AB2-8E72-EB7286BAEC1E}" type="presParOf" srcId="{2ACDD5FD-61DB-488A-8F53-C85A4CCBF103}" destId="{F3DEA29F-6868-4E7C-BCA7-F134C1018251}" srcOrd="4" destOrd="0" presId="urn:microsoft.com/office/officeart/2005/8/layout/pList2#2"/>
    <dgm:cxn modelId="{EEEB1682-360C-4631-A34C-B07A58BED14B}" type="presParOf" srcId="{F3DEA29F-6868-4E7C-BCA7-F134C1018251}" destId="{1CEED769-7954-44DD-AE45-7FB5917944DE}" srcOrd="0" destOrd="0" presId="urn:microsoft.com/office/officeart/2005/8/layout/pList2#2"/>
    <dgm:cxn modelId="{E7EC018A-BA40-4DB1-829B-23CBCBCDBF98}" type="presParOf" srcId="{F3DEA29F-6868-4E7C-BCA7-F134C1018251}" destId="{C4E38E3B-D653-4615-A05F-A847602C8B44}" srcOrd="1" destOrd="0" presId="urn:microsoft.com/office/officeart/2005/8/layout/pList2#2"/>
    <dgm:cxn modelId="{13F57D90-B089-449E-B264-DDCE19D45D7B}" type="presParOf" srcId="{F3DEA29F-6868-4E7C-BCA7-F134C1018251}" destId="{17801AF9-0093-4310-9DDC-FA0F083585E6}" srcOrd="2" destOrd="0" presId="urn:microsoft.com/office/officeart/2005/8/layout/pList2#2"/>
    <dgm:cxn modelId="{68E54BD9-2F1E-4246-86E1-B6ECDA27669B}" type="presParOf" srcId="{2ACDD5FD-61DB-488A-8F53-C85A4CCBF103}" destId="{18563021-EFAD-4753-A6CC-84E9F23D7FD1}" srcOrd="5" destOrd="0" presId="urn:microsoft.com/office/officeart/2005/8/layout/pList2#2"/>
    <dgm:cxn modelId="{F809A298-E328-470E-81D6-C611FEBB7663}" type="presParOf" srcId="{2ACDD5FD-61DB-488A-8F53-C85A4CCBF103}" destId="{1B2DA3E7-000C-4E96-812C-FD8F77E99EA1}" srcOrd="6" destOrd="0" presId="urn:microsoft.com/office/officeart/2005/8/layout/pList2#2"/>
    <dgm:cxn modelId="{B9E68328-8BCB-49C2-8652-6D65B7BBE79E}" type="presParOf" srcId="{1B2DA3E7-000C-4E96-812C-FD8F77E99EA1}" destId="{87DE0FD3-F607-4503-8EE7-0F2D5C409847}" srcOrd="0" destOrd="0" presId="urn:microsoft.com/office/officeart/2005/8/layout/pList2#2"/>
    <dgm:cxn modelId="{D2C6ABBD-A568-4DFE-A634-5D9E0E91B74E}" type="presParOf" srcId="{1B2DA3E7-000C-4E96-812C-FD8F77E99EA1}" destId="{15DDC3B5-20AF-401E-9BD1-FBC8B42E562E}" srcOrd="1" destOrd="0" presId="urn:microsoft.com/office/officeart/2005/8/layout/pList2#2"/>
    <dgm:cxn modelId="{F4B50E1F-52E0-41F5-9B8C-E29B37206A42}" type="presParOf" srcId="{1B2DA3E7-000C-4E96-812C-FD8F77E99EA1}" destId="{DDB21627-FC0C-49BC-AB49-8F21B7FCA54D}" srcOrd="2" destOrd="0" presId="urn:microsoft.com/office/officeart/2005/8/layout/pList2#2"/>
    <dgm:cxn modelId="{8815E0D4-ABE7-451D-AFB9-98DAAEDF932D}" type="presParOf" srcId="{2ACDD5FD-61DB-488A-8F53-C85A4CCBF103}" destId="{B3EBFB38-BC99-4A56-A1DF-E1A5C37B43C9}" srcOrd="7" destOrd="0" presId="urn:microsoft.com/office/officeart/2005/8/layout/pList2#2"/>
    <dgm:cxn modelId="{E5090C7E-D029-499C-AF83-4ABBD02AA822}" type="presParOf" srcId="{2ACDD5FD-61DB-488A-8F53-C85A4CCBF103}" destId="{52A64B55-4862-4B53-A1AB-76BB9BAEF2F2}" srcOrd="8" destOrd="0" presId="urn:microsoft.com/office/officeart/2005/8/layout/pList2#2"/>
    <dgm:cxn modelId="{73B7F6E9-CE27-404F-A6AC-18126A1E7351}" type="presParOf" srcId="{52A64B55-4862-4B53-A1AB-76BB9BAEF2F2}" destId="{0E244EDA-59C7-4360-88A4-7602DD676791}" srcOrd="0" destOrd="0" presId="urn:microsoft.com/office/officeart/2005/8/layout/pList2#2"/>
    <dgm:cxn modelId="{EEA0978A-BC7A-4121-9B21-9532C31AC0B7}" type="presParOf" srcId="{52A64B55-4862-4B53-A1AB-76BB9BAEF2F2}" destId="{D3357EEF-9235-4124-9FBA-A770CEF15560}" srcOrd="1" destOrd="0" presId="urn:microsoft.com/office/officeart/2005/8/layout/pList2#2"/>
    <dgm:cxn modelId="{699ADF3F-B1A3-4C16-8120-B853BCC7509E}" type="presParOf" srcId="{52A64B55-4862-4B53-A1AB-76BB9BAEF2F2}" destId="{23426725-27A4-424B-8019-98A89A2CB278}" srcOrd="2" destOrd="0" presId="urn:microsoft.com/office/officeart/2005/8/layout/pList2#2"/>
    <dgm:cxn modelId="{92545A41-FF94-4B9E-9103-89A115A60101}" type="presParOf" srcId="{2ACDD5FD-61DB-488A-8F53-C85A4CCBF103}" destId="{2496B614-D34B-4431-93B0-12CF629D2DD6}" srcOrd="9" destOrd="0" presId="urn:microsoft.com/office/officeart/2005/8/layout/pList2#2"/>
    <dgm:cxn modelId="{7F9413AC-63B6-4060-BEE8-00E4E7053B7E}" type="presParOf" srcId="{2ACDD5FD-61DB-488A-8F53-C85A4CCBF103}" destId="{46E5E95A-B8C8-4554-B22C-91D8C39920A0}" srcOrd="10" destOrd="0" presId="urn:microsoft.com/office/officeart/2005/8/layout/pList2#2"/>
    <dgm:cxn modelId="{C82D1E65-A40C-4D1B-933F-73DEDDCE599C}" type="presParOf" srcId="{46E5E95A-B8C8-4554-B22C-91D8C39920A0}" destId="{BFAC8F9C-34CA-4CC9-853A-CAA532FBA655}" srcOrd="0" destOrd="0" presId="urn:microsoft.com/office/officeart/2005/8/layout/pList2#2"/>
    <dgm:cxn modelId="{3CEFDAB1-79F9-4F14-A6C6-DD6530C62084}" type="presParOf" srcId="{46E5E95A-B8C8-4554-B22C-91D8C39920A0}" destId="{EC1D361F-EEB2-4B36-AF11-EBE47AF4AF5B}" srcOrd="1" destOrd="0" presId="urn:microsoft.com/office/officeart/2005/8/layout/pList2#2"/>
    <dgm:cxn modelId="{20CA63CB-8AA6-451E-9EFF-D64C11EB854E}" type="presParOf" srcId="{46E5E95A-B8C8-4554-B22C-91D8C39920A0}" destId="{CC375E16-6B3E-48FF-8EE5-DD443FD3C7C0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604F-6C35-41F7-A187-08E2EDD86C28}">
      <dsp:nvSpPr>
        <dsp:cNvPr id="0" name=""/>
        <dsp:cNvSpPr/>
      </dsp:nvSpPr>
      <dsp:spPr>
        <a:xfrm>
          <a:off x="0" y="374457"/>
          <a:ext cx="8839200" cy="13084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98807-3EB4-4CEB-9589-38EDA799F886}">
      <dsp:nvSpPr>
        <dsp:cNvPr id="0" name=""/>
        <dsp:cNvSpPr/>
      </dsp:nvSpPr>
      <dsp:spPr>
        <a:xfrm>
          <a:off x="266190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2525-E567-4788-839C-BA9F6EC4D6EF}">
      <dsp:nvSpPr>
        <dsp:cNvPr id="0" name=""/>
        <dsp:cNvSpPr/>
      </dsp:nvSpPr>
      <dsp:spPr>
        <a:xfrm rot="10800000">
          <a:off x="266190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05492" y="2057399"/>
        <a:ext cx="1199368" cy="2475298"/>
      </dsp:txXfrm>
    </dsp:sp>
    <dsp:sp modelId="{296A7DDC-1B19-4B58-8827-01F83E26241B}">
      <dsp:nvSpPr>
        <dsp:cNvPr id="0" name=""/>
        <dsp:cNvSpPr/>
      </dsp:nvSpPr>
      <dsp:spPr>
        <a:xfrm>
          <a:off x="167195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D48A6-92C5-4407-AD7F-C01FEB362D3E}">
      <dsp:nvSpPr>
        <dsp:cNvPr id="0" name=""/>
        <dsp:cNvSpPr/>
      </dsp:nvSpPr>
      <dsp:spPr>
        <a:xfrm rot="10800000">
          <a:off x="167195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711261" y="2057399"/>
        <a:ext cx="1199368" cy="2475298"/>
      </dsp:txXfrm>
    </dsp:sp>
    <dsp:sp modelId="{17801AF9-0093-4310-9DDC-FA0F083585E6}">
      <dsp:nvSpPr>
        <dsp:cNvPr id="0" name=""/>
        <dsp:cNvSpPr/>
      </dsp:nvSpPr>
      <dsp:spPr>
        <a:xfrm>
          <a:off x="307772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ED769-7954-44DD-AE45-7FB5917944DE}">
      <dsp:nvSpPr>
        <dsp:cNvPr id="0" name=""/>
        <dsp:cNvSpPr/>
      </dsp:nvSpPr>
      <dsp:spPr>
        <a:xfrm rot="10800000">
          <a:off x="307772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117031" y="2057399"/>
        <a:ext cx="1199368" cy="2475298"/>
      </dsp:txXfrm>
    </dsp:sp>
    <dsp:sp modelId="{DDB21627-FC0C-49BC-AB49-8F21B7FCA54D}">
      <dsp:nvSpPr>
        <dsp:cNvPr id="0" name=""/>
        <dsp:cNvSpPr/>
      </dsp:nvSpPr>
      <dsp:spPr>
        <a:xfrm>
          <a:off x="448349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E0FD3-F607-4503-8EE7-0F2D5C409847}">
      <dsp:nvSpPr>
        <dsp:cNvPr id="0" name=""/>
        <dsp:cNvSpPr/>
      </dsp:nvSpPr>
      <dsp:spPr>
        <a:xfrm rot="10800000">
          <a:off x="448349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33CC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522800" y="2057399"/>
        <a:ext cx="1199368" cy="2475298"/>
      </dsp:txXfrm>
    </dsp:sp>
    <dsp:sp modelId="{23426725-27A4-424B-8019-98A89A2CB278}">
      <dsp:nvSpPr>
        <dsp:cNvPr id="0" name=""/>
        <dsp:cNvSpPr/>
      </dsp:nvSpPr>
      <dsp:spPr>
        <a:xfrm>
          <a:off x="588926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44EDA-59C7-4360-88A4-7602DD676791}">
      <dsp:nvSpPr>
        <dsp:cNvPr id="0" name=""/>
        <dsp:cNvSpPr/>
      </dsp:nvSpPr>
      <dsp:spPr>
        <a:xfrm rot="10800000">
          <a:off x="588926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5928570" y="2057399"/>
        <a:ext cx="1199368" cy="2475298"/>
      </dsp:txXfrm>
    </dsp:sp>
    <dsp:sp modelId="{CC375E16-6B3E-48FF-8EE5-DD443FD3C7C0}">
      <dsp:nvSpPr>
        <dsp:cNvPr id="0" name=""/>
        <dsp:cNvSpPr/>
      </dsp:nvSpPr>
      <dsp:spPr>
        <a:xfrm>
          <a:off x="7295037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C8F9C-34CA-4CC9-853A-CAA532FBA655}">
      <dsp:nvSpPr>
        <dsp:cNvPr id="0" name=""/>
        <dsp:cNvSpPr/>
      </dsp:nvSpPr>
      <dsp:spPr>
        <a:xfrm rot="10800000">
          <a:off x="7295037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8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334339" y="2057399"/>
        <a:ext cx="1199368" cy="2475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604F-6C35-41F7-A187-08E2EDD86C28}">
      <dsp:nvSpPr>
        <dsp:cNvPr id="0" name=""/>
        <dsp:cNvSpPr/>
      </dsp:nvSpPr>
      <dsp:spPr>
        <a:xfrm>
          <a:off x="0" y="374457"/>
          <a:ext cx="8839200" cy="1308485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98807-3EB4-4CEB-9589-38EDA799F886}">
      <dsp:nvSpPr>
        <dsp:cNvPr id="0" name=""/>
        <dsp:cNvSpPr/>
      </dsp:nvSpPr>
      <dsp:spPr>
        <a:xfrm>
          <a:off x="266190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82525-E567-4788-839C-BA9F6EC4D6EF}">
      <dsp:nvSpPr>
        <dsp:cNvPr id="0" name=""/>
        <dsp:cNvSpPr/>
      </dsp:nvSpPr>
      <dsp:spPr>
        <a:xfrm rot="10800000">
          <a:off x="266190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0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«Во славу Отечества»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05492" y="2057399"/>
        <a:ext cx="1199368" cy="2475298"/>
      </dsp:txXfrm>
    </dsp:sp>
    <dsp:sp modelId="{296A7DDC-1B19-4B58-8827-01F83E26241B}">
      <dsp:nvSpPr>
        <dsp:cNvPr id="0" name=""/>
        <dsp:cNvSpPr/>
      </dsp:nvSpPr>
      <dsp:spPr>
        <a:xfrm>
          <a:off x="167195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D48A6-92C5-4407-AD7F-C01FEB362D3E}">
      <dsp:nvSpPr>
        <dsp:cNvPr id="0" name=""/>
        <dsp:cNvSpPr/>
      </dsp:nvSpPr>
      <dsp:spPr>
        <a:xfrm rot="10800000">
          <a:off x="167195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7030A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«Будущее России»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1711261" y="2057399"/>
        <a:ext cx="1199368" cy="2475298"/>
      </dsp:txXfrm>
    </dsp:sp>
    <dsp:sp modelId="{17801AF9-0093-4310-9DDC-FA0F083585E6}">
      <dsp:nvSpPr>
        <dsp:cNvPr id="0" name=""/>
        <dsp:cNvSpPr/>
      </dsp:nvSpPr>
      <dsp:spPr>
        <a:xfrm>
          <a:off x="3077729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ED769-7954-44DD-AE45-7FB5917944DE}">
      <dsp:nvSpPr>
        <dsp:cNvPr id="0" name=""/>
        <dsp:cNvSpPr/>
      </dsp:nvSpPr>
      <dsp:spPr>
        <a:xfrm rot="10800000">
          <a:off x="3077729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FFFF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«В интересах ребенка»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3117031" y="2057399"/>
        <a:ext cx="1199368" cy="2475298"/>
      </dsp:txXfrm>
    </dsp:sp>
    <dsp:sp modelId="{DDB21627-FC0C-49BC-AB49-8F21B7FCA54D}">
      <dsp:nvSpPr>
        <dsp:cNvPr id="0" name=""/>
        <dsp:cNvSpPr/>
      </dsp:nvSpPr>
      <dsp:spPr>
        <a:xfrm>
          <a:off x="448349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DE0FD3-F607-4503-8EE7-0F2D5C409847}">
      <dsp:nvSpPr>
        <dsp:cNvPr id="0" name=""/>
        <dsp:cNvSpPr/>
      </dsp:nvSpPr>
      <dsp:spPr>
        <a:xfrm rot="10800000">
          <a:off x="448349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33CC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rPr>
            <a:t>«Чудеса своими руками»</a:t>
          </a:r>
          <a:endParaRPr lang="ru-RU" sz="2000" b="1" kern="1200" dirty="0">
            <a:solidFill>
              <a:srgbClr val="FFFFCC"/>
            </a:solidFill>
            <a:latin typeface="Arial" pitchFamily="34" charset="0"/>
            <a:cs typeface="Arial" pitchFamily="34" charset="0"/>
          </a:endParaRPr>
        </a:p>
      </dsp:txBody>
      <dsp:txXfrm rot="10800000">
        <a:off x="4522800" y="2057399"/>
        <a:ext cx="1199368" cy="2475298"/>
      </dsp:txXfrm>
    </dsp:sp>
    <dsp:sp modelId="{23426725-27A4-424B-8019-98A89A2CB278}">
      <dsp:nvSpPr>
        <dsp:cNvPr id="0" name=""/>
        <dsp:cNvSpPr/>
      </dsp:nvSpPr>
      <dsp:spPr>
        <a:xfrm>
          <a:off x="5889268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44EDA-59C7-4360-88A4-7602DD676791}">
      <dsp:nvSpPr>
        <dsp:cNvPr id="0" name=""/>
        <dsp:cNvSpPr/>
      </dsp:nvSpPr>
      <dsp:spPr>
        <a:xfrm rot="10800000">
          <a:off x="5889268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«Душа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России»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5928570" y="2057399"/>
        <a:ext cx="1199368" cy="2475298"/>
      </dsp:txXfrm>
    </dsp:sp>
    <dsp:sp modelId="{CC375E16-6B3E-48FF-8EE5-DD443FD3C7C0}">
      <dsp:nvSpPr>
        <dsp:cNvPr id="0" name=""/>
        <dsp:cNvSpPr/>
      </dsp:nvSpPr>
      <dsp:spPr>
        <a:xfrm>
          <a:off x="7295037" y="274320"/>
          <a:ext cx="1277972" cy="15087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C8F9C-34CA-4CC9-853A-CAA532FBA655}">
      <dsp:nvSpPr>
        <dsp:cNvPr id="0" name=""/>
        <dsp:cNvSpPr/>
      </dsp:nvSpPr>
      <dsp:spPr>
        <a:xfrm rot="10800000">
          <a:off x="7295037" y="2057399"/>
          <a:ext cx="1277972" cy="2514600"/>
        </a:xfrm>
        <a:prstGeom prst="round2SameRect">
          <a:avLst>
            <a:gd name="adj1" fmla="val 10500"/>
            <a:gd name="adj2" fmla="val 0"/>
          </a:avLst>
        </a:prstGeom>
        <a:solidFill>
          <a:srgbClr val="008000"/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Несущие радость»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 rot="10800000">
        <a:off x="7334339" y="2057399"/>
        <a:ext cx="1199368" cy="2475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1D3DF-01DD-4198-BEE8-488A3CC394DC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9201B-B3AB-4C40-9164-D8A358977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47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2220-79D0-4100-B363-E1AC9E69CA44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706A-62CE-4D4D-9580-9F8B19962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образовательной системе нашего города значимость воспитания никогда не была утрачена благодаря инициированному более 16 лет назад Дворцом детского творчества имени Чкалова и поддержанному департаментом образования мега-проекту «Мы вместе» как организационно-координирующей программе развития воспитательного пространства города и одновременно инструменту для системной работы по воспитанию в каждом образовательном учреждении,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Мегапроект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 логическим продолжением программ, реализуемых Дворцом в рамках выполнения своей миссии на протяжении всей истории своего существования начиная с 1937 года.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Мега-проект «Мы - вместе» - наше общее достояние, уникальное тем, что с одной стороны, предлагая более 60 видов ценностно-целевой воспитательной деятельности, создает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разноуровневое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поле конкурентоспособности для интеллектуально-творческого развития детей. С другой, анализируя ежегодную результативность участия и качества, он позволяет держать «руку на пульсе» главных направлений развития воспитания в образовательных учреждениях и, учитывая проблемы, определять пути обновления качества воспитания и развития детей. А главное – действительно позволяет много лет в городе держать систему непрерывности творческого развития детей, основанного на главных ценностных направлениях, определенных сейчас в государственной «Стратегии развития воспитания в РФ до 2025 г.». (все направления Стратегии соответствуют проектным линиям).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17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городского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мегапроекта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создание и развитие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единого воспитательного пространства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города Нижнего Новгорода.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Мега-проект составляют шесть проектных линий по направлениям деятельности, каждая из которых состоит их программ развития и деятельности по направлениям и проектов по реализации этих программ. Авторами и кураторами которых выступают педагоги организаторы Дворца.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.Для того чтобы всем вам стал понятен объем проводимой работы, мне бы хотелось привести несколько цифр: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в рамках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мегапроекта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проводится: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более 100 обучающих и практических семинаров для различных категорий педагогических кадров общего и дополнительного образования (классные руководители, учителя предметники, педагоги дополнительного образования, методисты и педагоги-организаторы, старшие вожатые)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 системе работают 20 городских методических объединения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проводятся порядка 50 городских конкурсов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в воспитательное поле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мегапроекта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вовлечены более 50000 учащихся, все образовательные учреждения города.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3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39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6706A-62CE-4D4D-9580-9F8B1996282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72862-DDD2-4BD6-B57A-037FB5DA6C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55D37C-4D31-45C4-824B-849DF9257B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A4F949-6C38-4BA2-8EED-71F1C61B7A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EC20-4F8C-4AD1-B757-3E9CA6560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16A16-6CF6-404A-AB6C-0128F172C5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84134-5997-491E-87D3-5308C645E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AA3D2D-617F-42F2-A4C0-2E825759F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34290-DFB8-46B7-88B5-84AC7DFB93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7BD7A-1E4F-4F28-B7E4-B821D873D9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83EAD-DDA9-4524-B330-1027FA26D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C8B45-D39F-46E6-B140-6235640685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E7099-D299-401E-B5F0-9D10B88276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925AC4D-0533-44A7-AEDE-4D9F8DE043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dt.chkalov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21177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0332" y="2088031"/>
            <a:ext cx="7143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МБУ ДО «Дворец детского (юношеского) </a:t>
            </a:r>
          </a:p>
          <a:p>
            <a:pPr algn="ctr"/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творчества </a:t>
            </a:r>
            <a:r>
              <a:rPr lang="ru-RU" sz="24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им.В.П.Чкалова</a:t>
            </a:r>
            <a:r>
              <a:rPr lang="ru-RU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»</a:t>
            </a:r>
            <a:endParaRPr lang="ru-RU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http://www.popova-og.narod.ru/images/school041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81" y="5016282"/>
            <a:ext cx="2773162" cy="184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3399" y="3200400"/>
            <a:ext cx="8077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МЕГА-ПРОЕКТ «МЫ ВМЕСТЕ»</a:t>
            </a:r>
            <a:endParaRPr lang="ru-RU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2016-2017 </a:t>
            </a:r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man Old Style" pitchFamily="18" charset="0"/>
              </a:rPr>
              <a:t>учебный год</a:t>
            </a:r>
            <a:endParaRPr lang="ru-RU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8600" y="5410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Сайт ДДТ </a:t>
            </a:r>
            <a:r>
              <a:rPr lang="ru-RU" sz="2000" dirty="0" err="1" smtClean="0"/>
              <a:t>им.В.П.Чкалова</a:t>
            </a:r>
            <a:r>
              <a:rPr lang="ru-RU" sz="2000" dirty="0" smtClean="0"/>
              <a:t> </a:t>
            </a:r>
            <a:r>
              <a:rPr lang="en-US" sz="2000" dirty="0">
                <a:solidFill>
                  <a:schemeClr val="accent1"/>
                </a:solidFill>
              </a:rPr>
              <a:t>http://www.ddt-chkalov.ru/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e</a:t>
            </a:r>
            <a:r>
              <a:rPr lang="ru-RU" sz="2000" dirty="0" smtClean="0"/>
              <a:t>-</a:t>
            </a:r>
            <a:r>
              <a:rPr lang="en-US" sz="2000" dirty="0" smtClean="0"/>
              <a:t>mail</a:t>
            </a:r>
            <a:r>
              <a:rPr lang="ru-RU" sz="2000" dirty="0" smtClean="0"/>
              <a:t>:  </a:t>
            </a:r>
            <a:r>
              <a:rPr lang="en-US" sz="2000" dirty="0" smtClean="0">
                <a:solidFill>
                  <a:schemeClr val="accent1"/>
                </a:solidFill>
                <a:hlinkClick r:id="rId3"/>
              </a:rPr>
              <a:t>ddt.chkalov@gmail.com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Picture 2" descr="E:\1 для презентации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447800"/>
            <a:ext cx="5362803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МЕГА-ПРОЕКТ «МЫ ВМЕСТЕ»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7045776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8014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 интересах ребенка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Конкурсы, имеющие районные отборочные этапы:</a:t>
            </a:r>
          </a:p>
          <a:p>
            <a:pPr lvl="0"/>
            <a:r>
              <a:rPr lang="ru-RU" b="1" cap="all" dirty="0"/>
              <a:t>Городской фестиваль «семья года – 2017» </a:t>
            </a:r>
            <a:endParaRPr lang="ru-RU" dirty="0"/>
          </a:p>
          <a:p>
            <a:pPr lvl="0"/>
            <a:r>
              <a:rPr lang="ru-RU" b="1" cap="all" dirty="0"/>
              <a:t>Городской смотр образовательных учреждений в направлении работы с семьей </a:t>
            </a:r>
            <a:endParaRPr lang="ru-RU" b="1" cap="all" dirty="0" smtClean="0"/>
          </a:p>
          <a:p>
            <a:pPr lvl="0"/>
            <a:r>
              <a:rPr lang="ru-RU" b="1" cap="all" dirty="0" smtClean="0"/>
              <a:t>Городской смотр программно-методического сопровождения деятельности классного руководителя</a:t>
            </a:r>
            <a:endParaRPr lang="ru-RU" b="1" cap="all" dirty="0"/>
          </a:p>
          <a:p>
            <a:r>
              <a:rPr lang="ru-RU" b="1" cap="all" dirty="0"/>
              <a:t>городской фестиваль профессионального мастерства классных руководителей «классный руководитель года»</a:t>
            </a:r>
            <a:endParaRPr lang="ru-RU" dirty="0"/>
          </a:p>
          <a:p>
            <a:r>
              <a:rPr lang="ru-RU" b="1" cap="all" dirty="0"/>
              <a:t>открытая городская спартакиада школ-интернатов и детских домов</a:t>
            </a:r>
            <a:endParaRPr lang="ru-RU" dirty="0"/>
          </a:p>
          <a:p>
            <a:pPr mar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 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Городская </a:t>
            </a:r>
            <a:r>
              <a:rPr lang="ru-RU" b="1" cap="all" dirty="0">
                <a:solidFill>
                  <a:schemeClr val="tx1"/>
                </a:solidFill>
              </a:rPr>
              <a:t>акция «материнская слава»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городская акция «Отечества сыны»</a:t>
            </a:r>
            <a:endParaRPr lang="ru-RU" b="1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«я горжусь своей семьей»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ИНТЕРАКТИВНЫЙ конкурс «наш классный – самый творческий классный»</a:t>
            </a:r>
            <a:endParaRPr lang="ru-RU" dirty="0"/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смотр ДЕТСКИХ АКТИВОВ УДО по месту жительства «МЫ ИЗ КЛУБА» </a:t>
            </a:r>
            <a:endParaRPr lang="ru-RU" dirty="0"/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фестиваль образовательных услуг учреждений дополнительного образования </a:t>
            </a:r>
            <a:r>
              <a:rPr lang="ru-RU" b="1" cap="all" dirty="0" smtClean="0"/>
              <a:t>«</a:t>
            </a:r>
            <a:r>
              <a:rPr lang="ru-RU" b="1" cap="all" dirty="0"/>
              <a:t>город детства»</a:t>
            </a:r>
            <a:endParaRPr lang="ru-RU" dirty="0"/>
          </a:p>
          <a:p>
            <a:pPr lvl="0"/>
            <a:r>
              <a:rPr lang="ru-RU" b="1" cap="all" dirty="0"/>
              <a:t>городской фестиваль открытых занятий и воспитательных мероприятий «новые вершины</a:t>
            </a:r>
            <a:r>
              <a:rPr lang="ru-RU" b="1" cap="all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85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 славу Отечества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</a:t>
            </a:r>
            <a:r>
              <a:rPr lang="ru-RU" b="1" cap="all" dirty="0" smtClean="0">
                <a:solidFill>
                  <a:srgbClr val="C00000"/>
                </a:solidFill>
              </a:rPr>
              <a:t>отборочные </a:t>
            </a:r>
            <a:r>
              <a:rPr lang="ru-RU" b="1" cap="all" dirty="0">
                <a:solidFill>
                  <a:srgbClr val="C00000"/>
                </a:solidFill>
              </a:rPr>
              <a:t>этапы:</a:t>
            </a: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смотр сводных отрядов на Посту № 1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знатоков «ты – нижегородец»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стационарных или временных выставок «история обычных вещей»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cap="all" dirty="0">
                <a:solidFill>
                  <a:schemeClr val="tx1"/>
                </a:solidFill>
              </a:rPr>
              <a:t>Городской конкурс «юный экскурсовод»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смотр музеев образовательных учреждений всех профилей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поисковых групп «Мы – первые!»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конкурс «Лучшая смена караула на Посту № 1</a:t>
            </a:r>
            <a:r>
              <a:rPr lang="ru-RU" b="1" cap="all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конкурс выставок и экспозиций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</a:t>
            </a:r>
            <a:r>
              <a:rPr lang="ru-RU" b="1" cap="all" dirty="0">
                <a:solidFill>
                  <a:srgbClr val="C00000"/>
                </a:solidFill>
              </a:rPr>
              <a:t>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конкурс «Мой нижний </a:t>
            </a:r>
            <a:r>
              <a:rPr lang="ru-RU" b="1" cap="all" dirty="0" smtClean="0">
                <a:solidFill>
                  <a:schemeClr val="tx1"/>
                </a:solidFill>
              </a:rPr>
              <a:t>Новгород»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исторический исследовательский конкурс </a:t>
            </a:r>
            <a:br>
              <a:rPr lang="ru-RU" b="1" cap="all" dirty="0">
                <a:solidFill>
                  <a:schemeClr val="tx1"/>
                </a:solidFill>
              </a:rPr>
            </a:br>
            <a:r>
              <a:rPr lang="ru-RU" b="1" cap="all" dirty="0">
                <a:solidFill>
                  <a:schemeClr val="tx1"/>
                </a:solidFill>
              </a:rPr>
              <a:t>«моя семья в истории страны»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конкурс на лучшее освещение деятельности музеев образовательных учреждений «Твоё время</a:t>
            </a:r>
            <a:r>
              <a:rPr lang="ru-RU" b="1" cap="all" dirty="0" smtClean="0">
                <a:solidFill>
                  <a:schemeClr val="tx1"/>
                </a:solidFill>
              </a:rPr>
              <a:t>!»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9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Будущее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</a:t>
            </a:r>
            <a:r>
              <a:rPr lang="ru-RU" b="1" cap="all" dirty="0" smtClean="0">
                <a:solidFill>
                  <a:srgbClr val="C00000"/>
                </a:solidFill>
              </a:rPr>
              <a:t>отборочные </a:t>
            </a:r>
            <a:r>
              <a:rPr lang="ru-RU" b="1" cap="all" dirty="0">
                <a:solidFill>
                  <a:srgbClr val="C00000"/>
                </a:solidFill>
              </a:rPr>
              <a:t>этапы:</a:t>
            </a:r>
          </a:p>
          <a:p>
            <a:r>
              <a:rPr lang="ru-RU" b="1" cap="all" dirty="0"/>
              <a:t>Городской конкурс организаторов детского общественного движения «вожатый года»</a:t>
            </a:r>
          </a:p>
          <a:p>
            <a:pPr lvl="0"/>
            <a:r>
              <a:rPr lang="ru-RU" b="1" cap="all" dirty="0"/>
              <a:t>Городской смотр детских общественных объединений</a:t>
            </a:r>
          </a:p>
          <a:p>
            <a:pPr lvl="0"/>
            <a:r>
              <a:rPr lang="ru-RU" b="1" cap="all" dirty="0"/>
              <a:t>Городской смотр органов ученического самоуправления</a:t>
            </a:r>
            <a:endParaRPr lang="ru-RU" dirty="0"/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</a:t>
            </a:r>
            <a:r>
              <a:rPr lang="ru-RU" b="1" cap="all" dirty="0">
                <a:solidFill>
                  <a:srgbClr val="C00000"/>
                </a:solidFill>
              </a:rPr>
              <a:t>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47 </a:t>
            </a:r>
            <a:r>
              <a:rPr lang="ru-RU" b="1" cap="all" dirty="0">
                <a:solidFill>
                  <a:schemeClr val="tx1"/>
                </a:solidFill>
              </a:rPr>
              <a:t>городская конференция научного общества учащихся «эврика»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/>
              <a:t>городской </a:t>
            </a:r>
            <a:r>
              <a:rPr lang="ru-RU" b="1" cap="all" dirty="0"/>
              <a:t>интерактивный конкурс «вожатый города»</a:t>
            </a:r>
            <a:endParaRPr lang="ru-RU" dirty="0"/>
          </a:p>
          <a:p>
            <a:pPr lvl="0"/>
            <a:r>
              <a:rPr lang="ru-RU" b="1" cap="all" dirty="0" smtClean="0"/>
              <a:t>ГОРОДСКАЯ </a:t>
            </a:r>
            <a:r>
              <a:rPr lang="ru-RU" b="1" cap="all" dirty="0"/>
              <a:t>АКЦИЯ «ДЕТИ НИЖНЕГО»</a:t>
            </a:r>
            <a:endParaRPr lang="ru-RU" dirty="0"/>
          </a:p>
          <a:p>
            <a:pPr lvl="0"/>
            <a:r>
              <a:rPr lang="ru-RU" b="1" cap="all" dirty="0"/>
              <a:t>ГОРОДСКОЙ ИНТЕРАКТИВНЫЙ КОНКУРС «ПОБЕДНЫЙ МАРШРУТ</a:t>
            </a:r>
            <a:r>
              <a:rPr lang="ru-RU" b="1" cap="all" dirty="0" smtClean="0"/>
              <a:t>»</a:t>
            </a:r>
          </a:p>
          <a:p>
            <a:pPr lvl="0"/>
            <a:r>
              <a:rPr lang="ru-RU" b="1" cap="all" dirty="0" smtClean="0"/>
              <a:t>Городской конкурс «Самоуправление в лицах</a:t>
            </a:r>
            <a:r>
              <a:rPr lang="ru-RU" b="1" cap="all" dirty="0" smtClean="0"/>
              <a:t>»</a:t>
            </a:r>
          </a:p>
          <a:p>
            <a:pPr lvl="0"/>
            <a:r>
              <a:rPr lang="ru-RU" b="1" cap="all" dirty="0" smtClean="0"/>
              <a:t>Конкурс школьных </a:t>
            </a:r>
            <a:r>
              <a:rPr lang="ru-RU" b="1" cap="all" smtClean="0"/>
              <a:t>сми</a:t>
            </a:r>
            <a:endParaRPr lang="ru-RU" b="1" cap="all" dirty="0" smtClean="0"/>
          </a:p>
        </p:txBody>
      </p:sp>
    </p:spTree>
    <p:extLst>
      <p:ext uri="{BB962C8B-B14F-4D97-AF65-F5344CB8AC3E}">
        <p14:creationId xmlns:p14="http://schemas.microsoft.com/office/powerpoint/2010/main" val="231510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Душа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</a:t>
            </a:r>
            <a:r>
              <a:rPr lang="ru-RU" b="1" cap="all" dirty="0" smtClean="0">
                <a:solidFill>
                  <a:srgbClr val="C00000"/>
                </a:solidFill>
              </a:rPr>
              <a:t>отборочные </a:t>
            </a:r>
            <a:r>
              <a:rPr lang="ru-RU" b="1" cap="all" dirty="0">
                <a:solidFill>
                  <a:srgbClr val="C00000"/>
                </a:solidFill>
              </a:rPr>
              <a:t>этапы:</a:t>
            </a:r>
          </a:p>
          <a:p>
            <a:pPr lvl="0"/>
            <a:r>
              <a:rPr lang="ru-RU" b="1" cap="all" dirty="0" err="1">
                <a:solidFill>
                  <a:schemeClr val="tx1"/>
                </a:solidFill>
              </a:rPr>
              <a:t>гОРОДСКОЙ</a:t>
            </a:r>
            <a:r>
              <a:rPr lang="ru-RU" b="1" cap="all" dirty="0">
                <a:solidFill>
                  <a:schemeClr val="tx1"/>
                </a:solidFill>
              </a:rPr>
              <a:t> ФЕСТИВАЛЬ АВТОРСКОЙ ПЕСНИ «</a:t>
            </a:r>
            <a:r>
              <a:rPr lang="ru-RU" b="1" cap="all" dirty="0" err="1">
                <a:solidFill>
                  <a:schemeClr val="tx1"/>
                </a:solidFill>
              </a:rPr>
              <a:t>кРУГ</a:t>
            </a:r>
            <a:r>
              <a:rPr lang="ru-RU" b="1" cap="all" dirty="0">
                <a:solidFill>
                  <a:schemeClr val="tx1"/>
                </a:solidFill>
              </a:rPr>
              <a:t> ДРУЗЕЙ»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«юный МУЗЫКАНТ» (Народные Инструменты, солисты)</a:t>
            </a: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фестиваль «Его величество, рояль»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чтецов «вдохновение» </a:t>
            </a: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СМОТР-конкурс хоров «СЕРЕБРЯНЫЙ КОЛОКОЛЬЧИК»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err="1" smtClean="0">
                <a:solidFill>
                  <a:schemeClr val="tx1"/>
                </a:solidFill>
              </a:rPr>
              <a:t>ГородскОЙ</a:t>
            </a:r>
            <a:r>
              <a:rPr lang="ru-RU" b="1" cap="all" dirty="0" smtClean="0">
                <a:solidFill>
                  <a:schemeClr val="tx1"/>
                </a:solidFill>
              </a:rPr>
              <a:t> </a:t>
            </a:r>
            <a:r>
              <a:rPr lang="ru-RU" b="1" cap="all" dirty="0">
                <a:solidFill>
                  <a:schemeClr val="tx1"/>
                </a:solidFill>
              </a:rPr>
              <a:t>КОНКУРС-ВЫСТАВКА ДЕТСКОГО РИСУНКА «</a:t>
            </a:r>
            <a:r>
              <a:rPr lang="ru-RU" b="1" cap="all" dirty="0" err="1">
                <a:solidFill>
                  <a:schemeClr val="tx1"/>
                </a:solidFill>
              </a:rPr>
              <a:t>мИР</a:t>
            </a:r>
            <a:r>
              <a:rPr lang="ru-RU" b="1" cap="all" dirty="0">
                <a:solidFill>
                  <a:schemeClr val="tx1"/>
                </a:solidFill>
              </a:rPr>
              <a:t> ГЛАЗАМИ ДЕТЕЙ»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</a:t>
            </a:r>
            <a:r>
              <a:rPr lang="ru-RU" b="1" cap="all" dirty="0">
                <a:solidFill>
                  <a:srgbClr val="C00000"/>
                </a:solidFill>
              </a:rPr>
              <a:t>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открытый </a:t>
            </a:r>
            <a:r>
              <a:rPr lang="ru-RU" b="1" cap="all" dirty="0" err="1">
                <a:solidFill>
                  <a:schemeClr val="tx1"/>
                </a:solidFill>
              </a:rPr>
              <a:t>гОРОДСКОЙ</a:t>
            </a:r>
            <a:r>
              <a:rPr lang="ru-RU" b="1" cap="all" dirty="0">
                <a:solidFill>
                  <a:schemeClr val="tx1"/>
                </a:solidFill>
              </a:rPr>
              <a:t> ФЕСТИВАЛЬ СМЫСЛОВОГО поэтического РОКА </a:t>
            </a:r>
            <a:r>
              <a:rPr lang="ru-RU" b="1" cap="all" dirty="0" smtClean="0">
                <a:solidFill>
                  <a:schemeClr val="tx1"/>
                </a:solidFill>
              </a:rPr>
              <a:t> «</a:t>
            </a:r>
            <a:r>
              <a:rPr lang="ru-RU" b="1" cap="all" dirty="0">
                <a:solidFill>
                  <a:schemeClr val="tx1"/>
                </a:solidFill>
              </a:rPr>
              <a:t>В НАШИХ ГЛАЗАХ»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err="1" smtClean="0">
                <a:solidFill>
                  <a:schemeClr val="tx1"/>
                </a:solidFill>
              </a:rPr>
              <a:t>гОРОДСКОЙ</a:t>
            </a:r>
            <a:r>
              <a:rPr lang="ru-RU" b="1" cap="all" dirty="0" smtClean="0">
                <a:solidFill>
                  <a:schemeClr val="tx1"/>
                </a:solidFill>
              </a:rPr>
              <a:t> </a:t>
            </a:r>
            <a:r>
              <a:rPr lang="ru-RU" b="1" cap="all" dirty="0">
                <a:solidFill>
                  <a:schemeClr val="tx1"/>
                </a:solidFill>
              </a:rPr>
              <a:t>ИНТЕРАКТИВНЫЙ КОНКУРС ДЕТСКОГО РИСУНКА «с ЧЕГО НАЧИНАЕТСЯ РОДИНА</a:t>
            </a:r>
            <a:r>
              <a:rPr lang="ru-RU" b="1" cap="all" dirty="0" smtClean="0">
                <a:solidFill>
                  <a:schemeClr val="tx1"/>
                </a:solidFill>
              </a:rPr>
              <a:t>?»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конкурс хореографических коллективов «Танцевальная слобода»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Несущие радость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районные отборочные этапы:</a:t>
            </a:r>
          </a:p>
          <a:p>
            <a:pPr lvl="0"/>
            <a:r>
              <a:rPr lang="ru-RU" b="1" cap="all" dirty="0"/>
              <a:t>Городской фестиваль экологических агитбригад </a:t>
            </a:r>
            <a:br>
              <a:rPr lang="ru-RU" b="1" cap="all" dirty="0"/>
            </a:br>
            <a:r>
              <a:rPr lang="ru-RU" b="1" cap="all" dirty="0"/>
              <a:t>«Наш дом – Нижний Новгород»</a:t>
            </a:r>
            <a:endParaRPr lang="ru-RU" dirty="0"/>
          </a:p>
          <a:p>
            <a:pPr lvl="0"/>
            <a:r>
              <a:rPr lang="ru-RU" b="1" cap="all" dirty="0"/>
              <a:t>Городской конкурс </a:t>
            </a:r>
            <a:br>
              <a:rPr lang="ru-RU" b="1" cap="all" dirty="0"/>
            </a:br>
            <a:r>
              <a:rPr lang="ru-RU" b="1" cap="all" dirty="0"/>
              <a:t>по внутреннему озеленению школ  «Несущие радость»</a:t>
            </a:r>
            <a:endParaRPr lang="ru-RU" dirty="0"/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</a:t>
            </a:r>
            <a:r>
              <a:rPr lang="ru-RU" b="1" cap="all" dirty="0">
                <a:solidFill>
                  <a:srgbClr val="C00000"/>
                </a:solidFill>
              </a:rPr>
              <a:t>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Городская </a:t>
            </a:r>
            <a:r>
              <a:rPr lang="ru-RU" b="1" cap="all" dirty="0">
                <a:solidFill>
                  <a:schemeClr val="tx1"/>
                </a:solidFill>
              </a:rPr>
              <a:t>акция </a:t>
            </a:r>
            <a:r>
              <a:rPr lang="ru-RU" b="1" cap="all" dirty="0" smtClean="0">
                <a:solidFill>
                  <a:schemeClr val="tx1"/>
                </a:solidFill>
              </a:rPr>
              <a:t>«</a:t>
            </a:r>
            <a:r>
              <a:rPr lang="ru-RU" b="1" cap="all" dirty="0">
                <a:solidFill>
                  <a:schemeClr val="tx1"/>
                </a:solidFill>
              </a:rPr>
              <a:t>неделя защиты животных»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городская акция «я открываю мир природы»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конкурс экологических проектов </a:t>
            </a:r>
            <a:br>
              <a:rPr lang="ru-RU" b="1" cap="all" dirty="0">
                <a:solidFill>
                  <a:schemeClr val="tx1"/>
                </a:solidFill>
              </a:rPr>
            </a:br>
            <a:r>
              <a:rPr lang="ru-RU" b="1" cap="all" dirty="0">
                <a:solidFill>
                  <a:schemeClr val="tx1"/>
                </a:solidFill>
              </a:rPr>
              <a:t>«Наш дом – Нижний Новгород»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Городская конференция школьников «Экология и здоровье»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3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Чудеса своими руками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ru-RU" b="1" cap="all" dirty="0">
                <a:solidFill>
                  <a:srgbClr val="C00000"/>
                </a:solidFill>
              </a:rPr>
              <a:t>Конкурсы, имеющие </a:t>
            </a:r>
            <a:r>
              <a:rPr lang="ru-RU" b="1" cap="all" dirty="0" smtClean="0">
                <a:solidFill>
                  <a:srgbClr val="C00000"/>
                </a:solidFill>
              </a:rPr>
              <a:t>отборочные </a:t>
            </a:r>
            <a:r>
              <a:rPr lang="ru-RU" b="1" cap="all" dirty="0">
                <a:solidFill>
                  <a:srgbClr val="C00000"/>
                </a:solidFill>
              </a:rPr>
              <a:t>этапы:</a:t>
            </a:r>
          </a:p>
          <a:p>
            <a:r>
              <a:rPr lang="ru-RU" b="1" cap="all" dirty="0">
                <a:solidFill>
                  <a:schemeClr val="tx1"/>
                </a:solidFill>
              </a:rPr>
              <a:t>Городская выставка детского ДЕКОРАТИВНО-ПРИКЛАДНОГО ТВОРЧЕСТВА «Творчество юных -  любимому городу»</a:t>
            </a:r>
          </a:p>
          <a:p>
            <a:pPr marL="0" indent="0">
              <a:buNone/>
            </a:pPr>
            <a:r>
              <a:rPr lang="ru-RU" b="1" cap="all" dirty="0" smtClean="0">
                <a:solidFill>
                  <a:srgbClr val="C00000"/>
                </a:solidFill>
              </a:rPr>
              <a:t>Конкурсы прямого вхождения, интерактивные: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Открытый городской робототехнический марафон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открытая городская олимпиада по РОБОТОТЕХНИКЕ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ГОРОДСКОЙ </a:t>
            </a:r>
            <a:r>
              <a:rPr lang="ru-RU" b="1" cap="all" dirty="0">
                <a:solidFill>
                  <a:schemeClr val="tx1"/>
                </a:solidFill>
              </a:rPr>
              <a:t>ИНТЕРАКТИВНЫЙ КОНКУРС-ВЫСТАВКА ДЕТСКОГО ТЕХНИЧЕСКОГО ТВОРЧЕСТВА </a:t>
            </a:r>
            <a:r>
              <a:rPr lang="ru-RU" b="1" cap="all" dirty="0" smtClean="0">
                <a:solidFill>
                  <a:schemeClr val="tx1"/>
                </a:solidFill>
              </a:rPr>
              <a:t>«сам себе </a:t>
            </a:r>
            <a:r>
              <a:rPr lang="ru-RU" b="1" cap="all" dirty="0" err="1" smtClean="0">
                <a:solidFill>
                  <a:schemeClr val="tx1"/>
                </a:solidFill>
              </a:rPr>
              <a:t>кулибин</a:t>
            </a:r>
            <a:r>
              <a:rPr lang="ru-RU" b="1" cap="all" dirty="0" smtClean="0">
                <a:solidFill>
                  <a:schemeClr val="tx1"/>
                </a:solidFill>
              </a:rPr>
              <a:t>»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Конкурс по лоскутному </a:t>
            </a:r>
            <a:r>
              <a:rPr lang="ru-RU" b="1" cap="all" dirty="0" smtClean="0">
                <a:solidFill>
                  <a:schemeClr val="tx1"/>
                </a:solidFill>
              </a:rPr>
              <a:t>шитью</a:t>
            </a: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Конкурс </a:t>
            </a:r>
            <a:endParaRPr lang="ru-RU" b="1" cap="all" dirty="0" smtClean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Конкурс дизайн-проектов «Дизайн. Перспективы. Нижний»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 smtClean="0">
                <a:solidFill>
                  <a:schemeClr val="tx1"/>
                </a:solidFill>
              </a:rPr>
              <a:t>Городские </a:t>
            </a:r>
            <a:r>
              <a:rPr lang="ru-RU" b="1" cap="all" dirty="0">
                <a:solidFill>
                  <a:schemeClr val="tx1"/>
                </a:solidFill>
              </a:rPr>
              <a:t>соревнования  по автомоделизму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по радиоэлектронике «Электроник 2015»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Городской конкурс по информационным технологиям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  по ходовым контурным судомоделям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ШКОЛЬНИКОВ-СУДОМОДЕЛИСТОВ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по свободнолетающим авиамоделям 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по радиоуправляемым авиамоделям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b="1" cap="all" dirty="0">
                <a:solidFill>
                  <a:schemeClr val="tx1"/>
                </a:solidFill>
              </a:rPr>
              <a:t>Городские соревнования  по кордовым </a:t>
            </a:r>
            <a:r>
              <a:rPr lang="ru-RU" b="1" cap="all" dirty="0" smtClean="0">
                <a:solidFill>
                  <a:schemeClr val="tx1"/>
                </a:solidFill>
              </a:rPr>
              <a:t>авиамоделям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8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МЕГА-ПРОЕКТ «МЫ ВМЕСТЕ»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14601007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46170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2358</TotalTime>
  <Words>925</Words>
  <Application>Microsoft Office PowerPoint</Application>
  <PresentationFormat>Экран (4:3)</PresentationFormat>
  <Paragraphs>116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МЕГА-ПРОЕКТ «МЫ ВМЕСТЕ»</vt:lpstr>
      <vt:lpstr>В интересах ребенка</vt:lpstr>
      <vt:lpstr>Во славу Отечества</vt:lpstr>
      <vt:lpstr>Будущее России</vt:lpstr>
      <vt:lpstr>Душа России</vt:lpstr>
      <vt:lpstr>Несущие радость</vt:lpstr>
      <vt:lpstr>Чудеса своими руками</vt:lpstr>
      <vt:lpstr>МЕГА-ПРОЕКТ «МЫ ВМЕСТЕ»</vt:lpstr>
      <vt:lpstr>Сайт ДДТ им.В.П.Чкалова http://www.ddt-chkalov.ru/  e-mail:  ddt.chkalov@gmail.com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Шурик</dc:creator>
  <cp:lastModifiedBy>nr.evdokimova</cp:lastModifiedBy>
  <cp:revision>148</cp:revision>
  <cp:lastPrinted>2014-06-09T08:09:36Z</cp:lastPrinted>
  <dcterms:created xsi:type="dcterms:W3CDTF">1601-01-01T00:00:00Z</dcterms:created>
  <dcterms:modified xsi:type="dcterms:W3CDTF">2016-09-08T10:22:06Z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