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2" r:id="rId4"/>
    <p:sldId id="259" r:id="rId5"/>
    <p:sldId id="260" r:id="rId6"/>
    <p:sldId id="261" r:id="rId7"/>
    <p:sldId id="263" r:id="rId8"/>
    <p:sldId id="273" r:id="rId9"/>
    <p:sldId id="264" r:id="rId10"/>
    <p:sldId id="280" r:id="rId11"/>
    <p:sldId id="274" r:id="rId12"/>
    <p:sldId id="277" r:id="rId13"/>
    <p:sldId id="275" r:id="rId14"/>
    <p:sldId id="265" r:id="rId15"/>
    <p:sldId id="276" r:id="rId16"/>
    <p:sldId id="266" r:id="rId17"/>
    <p:sldId id="278" r:id="rId18"/>
    <p:sldId id="279" r:id="rId19"/>
    <p:sldId id="270" r:id="rId20"/>
    <p:sldId id="271" r:id="rId21"/>
    <p:sldId id="268" r:id="rId22"/>
    <p:sldId id="267" r:id="rId23"/>
    <p:sldId id="26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EFE"/>
    <a:srgbClr val="006600"/>
    <a:srgbClr val="5091FF"/>
    <a:srgbClr val="B8D6FF"/>
    <a:srgbClr val="C0D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 snapToGrid="0">
      <p:cViewPr varScale="1">
        <p:scale>
          <a:sx n="87" d="100"/>
          <a:sy n="87" d="100"/>
        </p:scale>
        <p:origin x="-63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1A3FA-D866-4FC0-9DE3-A45B214F0233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3D112-C24B-42BA-A96C-B28F525F2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934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3D112-C24B-42BA-A96C-B28F525F210E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382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0A74-0A4D-4A78-92F3-BF6E944E11E2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5762-78B6-49DE-A65D-4037A3F0A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325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0A74-0A4D-4A78-92F3-BF6E944E11E2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5762-78B6-49DE-A65D-4037A3F0A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66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0A74-0A4D-4A78-92F3-BF6E944E11E2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5762-78B6-49DE-A65D-4037A3F0A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243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0A74-0A4D-4A78-92F3-BF6E944E11E2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5762-78B6-49DE-A65D-4037A3F0A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834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0A74-0A4D-4A78-92F3-BF6E944E11E2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5762-78B6-49DE-A65D-4037A3F0A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700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0A74-0A4D-4A78-92F3-BF6E944E11E2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5762-78B6-49DE-A65D-4037A3F0A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698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0A74-0A4D-4A78-92F3-BF6E944E11E2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5762-78B6-49DE-A65D-4037A3F0A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306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0A74-0A4D-4A78-92F3-BF6E944E11E2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5762-78B6-49DE-A65D-4037A3F0A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96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0A74-0A4D-4A78-92F3-BF6E944E11E2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5762-78B6-49DE-A65D-4037A3F0A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86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0A74-0A4D-4A78-92F3-BF6E944E11E2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5762-78B6-49DE-A65D-4037A3F0A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271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0A74-0A4D-4A78-92F3-BF6E944E11E2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5762-78B6-49DE-A65D-4037A3F0A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52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E0A74-0A4D-4A78-92F3-BF6E944E11E2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25762-78B6-49DE-A65D-4037A3F0A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23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.jp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7" Type="http://schemas.openxmlformats.org/officeDocument/2006/relationships/image" Target="../media/image53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Система работы с семьей в период зимних каникул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43399"/>
            <a:ext cx="9144000" cy="968829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Елена Александровна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Молодцова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,</a:t>
            </a:r>
          </a:p>
          <a:p>
            <a:pPr algn="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д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иректор МБОУ «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Ш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кола №121»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524000" y="5996896"/>
            <a:ext cx="9144000" cy="1028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Нижний Новгород</a:t>
            </a: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2018 год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03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8686" y="1621971"/>
            <a:ext cx="9481462" cy="275408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Привлечение детей и родителей к спортивно-оздоровительной работе;</a:t>
            </a:r>
            <a:endParaRPr lang="ru-RU" sz="3200" dirty="0">
              <a:solidFill>
                <a:srgbClr val="002060"/>
              </a:solidFill>
            </a:endParaRPr>
          </a:p>
          <a:p>
            <a:r>
              <a:rPr lang="ru-RU" sz="3200" dirty="0" smtClean="0">
                <a:solidFill>
                  <a:srgbClr val="002060"/>
                </a:solidFill>
              </a:rPr>
              <a:t>Укрепление позитивного отношения к основным компонентам культуры здоровья;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Вариативность спортивных мероприятий.</a:t>
            </a:r>
            <a:endParaRPr lang="ru-RU" sz="3200" dirty="0">
              <a:solidFill>
                <a:srgbClr val="002060"/>
              </a:solidFill>
            </a:endParaRPr>
          </a:p>
          <a:p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124200" y="3433749"/>
            <a:ext cx="6979920" cy="1722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84120" y="4931760"/>
            <a:ext cx="8945880" cy="2011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62314" y="238622"/>
            <a:ext cx="9735338" cy="1122091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Образовательно-оздоровительная программа </a:t>
            </a:r>
            <a:b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	«В мир спорта и здоровья вместе с семьей»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7" descr="DSC033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118771"/>
            <a:ext cx="3429000" cy="2292369"/>
          </a:xfrm>
          <a:prstGeom prst="rect">
            <a:avLst/>
          </a:prstGeom>
          <a:noFill/>
          <a:ln w="25400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P10305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621" y="4116674"/>
            <a:ext cx="3493180" cy="2292369"/>
          </a:xfrm>
          <a:prstGeom prst="rect">
            <a:avLst/>
          </a:prstGeom>
          <a:noFill/>
          <a:ln w="25400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15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MG_29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822" y="3982298"/>
            <a:ext cx="3359999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21597" y="6502298"/>
            <a:ext cx="3600450" cy="353943"/>
          </a:xfrm>
          <a:prstGeom prst="rect">
            <a:avLst/>
          </a:prstGeom>
          <a:solidFill>
            <a:srgbClr val="E3EEFE">
              <a:alpha val="65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700" b="1">
                <a:solidFill>
                  <a:srgbClr val="00006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Шоу «Звезды на льду»</a:t>
            </a:r>
            <a:endParaRPr lang="ru-RU" dirty="0"/>
          </a:p>
        </p:txBody>
      </p:sp>
      <p:pic>
        <p:nvPicPr>
          <p:cNvPr id="6" name="Picture 11" descr="декабрь 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9449" y="3982298"/>
            <a:ext cx="3360001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490281" y="6504057"/>
            <a:ext cx="3771154" cy="353943"/>
          </a:xfrm>
          <a:prstGeom prst="rect">
            <a:avLst/>
          </a:prstGeom>
          <a:solidFill>
            <a:srgbClr val="E3EEFE">
              <a:alpha val="65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700" b="1">
                <a:solidFill>
                  <a:srgbClr val="00006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Соревнования «Мини-футбол в школу»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410" y="1046380"/>
            <a:ext cx="3778155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078410" y="3566380"/>
            <a:ext cx="3778156" cy="353943"/>
          </a:xfrm>
          <a:prstGeom prst="rect">
            <a:avLst/>
          </a:prstGeom>
          <a:solidFill>
            <a:srgbClr val="E3EEFE">
              <a:alpha val="65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700" b="1">
                <a:solidFill>
                  <a:srgbClr val="00006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«Малые олимпийские игры»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822" y="1045501"/>
            <a:ext cx="4480000" cy="25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53652" y="3566381"/>
            <a:ext cx="4588170" cy="353943"/>
          </a:xfrm>
          <a:prstGeom prst="rect">
            <a:avLst/>
          </a:prstGeom>
          <a:solidFill>
            <a:srgbClr val="E3EEFE">
              <a:alpha val="65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700" b="1">
                <a:solidFill>
                  <a:srgbClr val="00006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Веселые старты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462314" y="238623"/>
            <a:ext cx="7376886" cy="705596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Организация зимних каникул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9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53140" y="1904583"/>
            <a:ext cx="5760000" cy="43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3625" y="1256915"/>
            <a:ext cx="5760000" cy="432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624" y="5576916"/>
            <a:ext cx="5667519" cy="353943"/>
          </a:xfrm>
          <a:prstGeom prst="rect">
            <a:avLst/>
          </a:prstGeom>
          <a:solidFill>
            <a:srgbClr val="E3EEFE">
              <a:alpha val="65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700" b="1">
                <a:solidFill>
                  <a:srgbClr val="00006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Туристический поход «</a:t>
            </a:r>
            <a:r>
              <a:rPr lang="ru-RU" dirty="0" err="1" smtClean="0"/>
              <a:t>Спортландия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53140" y="6224583"/>
            <a:ext cx="5667519" cy="353943"/>
          </a:xfrm>
          <a:prstGeom prst="rect">
            <a:avLst/>
          </a:prstGeom>
          <a:solidFill>
            <a:srgbClr val="E3EEFE">
              <a:alpha val="65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700" b="1">
                <a:solidFill>
                  <a:srgbClr val="00006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Туристический поход «</a:t>
            </a:r>
            <a:r>
              <a:rPr lang="ru-RU" dirty="0" err="1" smtClean="0"/>
              <a:t>Спортландия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62314" y="238623"/>
            <a:ext cx="7376886" cy="705596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Организация зимних каникул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03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407" y="987116"/>
            <a:ext cx="3780000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17" y="920793"/>
            <a:ext cx="3780000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08" y="3984057"/>
            <a:ext cx="3780000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02" y="3935161"/>
            <a:ext cx="3780000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901359" y="3488010"/>
            <a:ext cx="4284097" cy="353943"/>
          </a:xfrm>
          <a:prstGeom prst="rect">
            <a:avLst/>
          </a:prstGeom>
          <a:solidFill>
            <a:srgbClr val="E3EEFE">
              <a:alpha val="65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700" b="1">
                <a:solidFill>
                  <a:srgbClr val="00006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Семейная гостиная «Домашний очаг»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30105" y="6455161"/>
            <a:ext cx="4284097" cy="353943"/>
          </a:xfrm>
          <a:prstGeom prst="rect">
            <a:avLst/>
          </a:prstGeom>
          <a:solidFill>
            <a:srgbClr val="E3EEFE">
              <a:alpha val="65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700" b="1">
                <a:solidFill>
                  <a:srgbClr val="00006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Семейная гостиная «Домашний очаг»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08569" y="3440793"/>
            <a:ext cx="4284097" cy="353943"/>
          </a:xfrm>
          <a:prstGeom prst="rect">
            <a:avLst/>
          </a:prstGeom>
          <a:solidFill>
            <a:srgbClr val="E3EEFE">
              <a:alpha val="65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700" b="1">
                <a:solidFill>
                  <a:srgbClr val="00006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Семейная гостиная «Домашний очаг»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185456" y="6504057"/>
            <a:ext cx="3896304" cy="353943"/>
          </a:xfrm>
          <a:prstGeom prst="rect">
            <a:avLst/>
          </a:prstGeom>
          <a:solidFill>
            <a:srgbClr val="E3EEFE">
              <a:alpha val="65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700" b="1">
                <a:solidFill>
                  <a:srgbClr val="00006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Семейная гостиная «Домашний очаг»</a:t>
            </a:r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462314" y="238623"/>
            <a:ext cx="7376886" cy="705596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Организация зимних каникул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465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1875" r="49414" b="11562"/>
          <a:stretch>
            <a:fillRect/>
          </a:stretch>
        </p:blipFill>
        <p:spPr bwMode="auto">
          <a:xfrm>
            <a:off x="3245235" y="993003"/>
            <a:ext cx="2361318" cy="25793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4" descr="C:\Users\Учитель\Desktop\семья из ЦДТ\121 Новая школа вместе с семьёй в мир любви и добра\смотр фото 13-14\Круглый стол 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0745" r="7692"/>
          <a:stretch>
            <a:fillRect/>
          </a:stretch>
        </p:blipFill>
        <p:spPr bwMode="auto">
          <a:xfrm>
            <a:off x="8839200" y="808078"/>
            <a:ext cx="2463456" cy="23386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3" descr="C:\Users\Учитель\Desktop\Документики\Фото\Актерское мастерство\20160419_1023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79"/>
          <a:stretch>
            <a:fillRect/>
          </a:stretch>
        </p:blipFill>
        <p:spPr bwMode="auto">
          <a:xfrm>
            <a:off x="6647270" y="1068238"/>
            <a:ext cx="1856218" cy="2046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4" descr="E:\РОдители в Чкалове\Новая папка\папа школы\н асайт\20170228_1849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107" y="3688448"/>
            <a:ext cx="3779206" cy="2382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E:\РОдители в Чкалове\Новая папка\DSC0660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270" y="3554665"/>
            <a:ext cx="3929600" cy="2206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532787" y="6035467"/>
            <a:ext cx="3786214" cy="615553"/>
          </a:xfrm>
          <a:prstGeom prst="rect">
            <a:avLst/>
          </a:prstGeom>
          <a:solidFill>
            <a:srgbClr val="E3EEFE">
              <a:alpha val="65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700" b="1">
                <a:solidFill>
                  <a:srgbClr val="00006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Интеллектуально – познавательный конкурс «Папа школы»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48170" y="5757208"/>
            <a:ext cx="3786214" cy="615553"/>
          </a:xfrm>
          <a:prstGeom prst="rect">
            <a:avLst/>
          </a:prstGeom>
          <a:solidFill>
            <a:srgbClr val="E3EEFE">
              <a:alpha val="65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700" b="1">
                <a:solidFill>
                  <a:srgbClr val="00006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Спортивное соревнование </a:t>
            </a:r>
          </a:p>
          <a:p>
            <a:r>
              <a:rPr lang="ru-RU" dirty="0"/>
              <a:t> «С папой сможем!»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47271" y="3114700"/>
            <a:ext cx="4655386" cy="353943"/>
          </a:xfrm>
          <a:prstGeom prst="rect">
            <a:avLst/>
          </a:prstGeom>
          <a:solidFill>
            <a:srgbClr val="E3EEFE">
              <a:alpha val="65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700" b="1">
                <a:solidFill>
                  <a:srgbClr val="00006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Заседание клуба «Наставник»</a:t>
            </a:r>
            <a:endParaRPr lang="ru-RU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462314" y="238623"/>
            <a:ext cx="7376886" cy="705596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Организация зимних каникул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570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470" y="994196"/>
            <a:ext cx="448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067" y="4042365"/>
            <a:ext cx="448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519" y="1200403"/>
            <a:ext cx="448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470" y="4216591"/>
            <a:ext cx="448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016470" y="3688422"/>
            <a:ext cx="8621194" cy="353943"/>
          </a:xfrm>
          <a:prstGeom prst="rect">
            <a:avLst/>
          </a:prstGeom>
          <a:solidFill>
            <a:srgbClr val="E3EEFE">
              <a:alpha val="65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700" b="1">
                <a:solidFill>
                  <a:srgbClr val="00006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err="1" smtClean="0"/>
              <a:t>Профориентационный</a:t>
            </a:r>
            <a:r>
              <a:rPr lang="ru-RU" dirty="0" smtClean="0"/>
              <a:t> центр «Импульс»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62314" y="238623"/>
            <a:ext cx="7376886" cy="705596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Организация зимних каникул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8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61" y="1497277"/>
            <a:ext cx="5118025" cy="34355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62314" y="238623"/>
            <a:ext cx="7376886" cy="705596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Организация зимних каникул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956" y="5103954"/>
            <a:ext cx="5202562" cy="353943"/>
          </a:xfrm>
          <a:prstGeom prst="rect">
            <a:avLst/>
          </a:prstGeom>
          <a:solidFill>
            <a:srgbClr val="E3EEFE">
              <a:alpha val="65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700" b="1">
                <a:solidFill>
                  <a:srgbClr val="00006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Интерактивный конкурс «Новогодний переполох»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418" y="4095781"/>
            <a:ext cx="3493433" cy="28002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533" y="1453959"/>
            <a:ext cx="3457235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557" y="2713959"/>
            <a:ext cx="2767259" cy="3459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241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368" y="1095846"/>
            <a:ext cx="3616119" cy="2397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004" y="3978000"/>
            <a:ext cx="1890000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556" y="3978000"/>
            <a:ext cx="1890000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108" y="3978000"/>
            <a:ext cx="1890000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10" y="3978000"/>
            <a:ext cx="1890000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10" y="1016175"/>
            <a:ext cx="3895479" cy="26163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342368" y="3493490"/>
            <a:ext cx="3616120" cy="353943"/>
          </a:xfrm>
          <a:prstGeom prst="rect">
            <a:avLst/>
          </a:prstGeom>
          <a:solidFill>
            <a:srgbClr val="E3EEFE">
              <a:alpha val="65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700" b="1">
                <a:solidFill>
                  <a:srgbClr val="00006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Посещение дома престарелых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315994" y="6489516"/>
            <a:ext cx="8212114" cy="353943"/>
          </a:xfrm>
          <a:prstGeom prst="rect">
            <a:avLst/>
          </a:prstGeom>
          <a:solidFill>
            <a:srgbClr val="E3EEFE">
              <a:alpha val="65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700" b="1">
                <a:solidFill>
                  <a:srgbClr val="00006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Более 1000 подарков для домов инвалидов и престарелых людей</a:t>
            </a:r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462314" y="238623"/>
            <a:ext cx="9571446" cy="70559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Волонтерское движение «Дорогою добра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59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62314" y="238623"/>
            <a:ext cx="7376886" cy="705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solidFill>
                  <a:schemeClr val="accent5">
                    <a:lumMod val="75000"/>
                  </a:schemeClr>
                </a:solidFill>
              </a:rPr>
              <a:t>Организация зимних каникул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4" y="1792770"/>
            <a:ext cx="4604385" cy="46043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587" y="1609919"/>
            <a:ext cx="3260865" cy="3260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393249"/>
            <a:ext cx="3197505" cy="3197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237919" y="5045381"/>
            <a:ext cx="5202562" cy="1323439"/>
          </a:xfrm>
          <a:prstGeom prst="rect">
            <a:avLst/>
          </a:prstGeom>
          <a:solidFill>
            <a:srgbClr val="E3EEFE">
              <a:alpha val="65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700" b="1">
                <a:solidFill>
                  <a:srgbClr val="00006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sz="2000" dirty="0"/>
              <a:t>9 января </a:t>
            </a:r>
            <a:r>
              <a:rPr lang="ru-RU" sz="2000" dirty="0" smtClean="0"/>
              <a:t>2019 года совместно </a:t>
            </a:r>
            <a:r>
              <a:rPr lang="ru-RU" sz="2000" dirty="0"/>
              <a:t>с Клубом Юных Кинологов </a:t>
            </a:r>
            <a:r>
              <a:rPr lang="ru-RU" sz="2000" dirty="0" smtClean="0"/>
              <a:t>ДДТ им. В.П. </a:t>
            </a:r>
            <a:r>
              <a:rPr lang="ru-RU" sz="2000" dirty="0"/>
              <a:t>Чкалова </a:t>
            </a:r>
            <a:r>
              <a:rPr lang="ru-RU" sz="2000" dirty="0" smtClean="0"/>
              <a:t>состоится мастер-класс </a:t>
            </a:r>
            <a:r>
              <a:rPr lang="ru-RU" sz="2000" dirty="0"/>
              <a:t>«Собака друг человека» в поддержку приюта для бездомных </a:t>
            </a:r>
            <a:r>
              <a:rPr lang="ru-RU" sz="2000" dirty="0" smtClean="0"/>
              <a:t>собак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363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G:\актив музе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3061" y="3920528"/>
            <a:ext cx="3840058" cy="2523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 flipH="1">
            <a:off x="5852077" y="3160230"/>
            <a:ext cx="4093859" cy="615553"/>
          </a:xfrm>
          <a:prstGeom prst="rect">
            <a:avLst/>
          </a:prstGeom>
          <a:solidFill>
            <a:srgbClr val="E3EEFE">
              <a:alpha val="65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700" b="1">
                <a:solidFill>
                  <a:srgbClr val="00006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Встреча с писателем и исполнителем детских сказок Михаилом </a:t>
            </a:r>
            <a:r>
              <a:rPr lang="ru-RU" dirty="0" err="1"/>
              <a:t>Улуповым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5216998" y="6444316"/>
            <a:ext cx="5039142" cy="353943"/>
          </a:xfrm>
          <a:prstGeom prst="rect">
            <a:avLst/>
          </a:prstGeom>
          <a:solidFill>
            <a:srgbClr val="E3EEFE">
              <a:alpha val="65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700" b="1">
                <a:solidFill>
                  <a:srgbClr val="00006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Диалог с детским писателем Светланой Шестовой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1619662" y="3144098"/>
            <a:ext cx="4093859" cy="615553"/>
          </a:xfrm>
          <a:prstGeom prst="rect">
            <a:avLst/>
          </a:prstGeom>
          <a:solidFill>
            <a:srgbClr val="E3EEFE">
              <a:alpha val="65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700" b="1">
                <a:solidFill>
                  <a:srgbClr val="00006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Разговор по душам с публицистом  и телеведущей Ниной Зверевой</a:t>
            </a:r>
          </a:p>
        </p:txBody>
      </p:sp>
      <p:pic>
        <p:nvPicPr>
          <p:cNvPr id="10" name="Рисунок 9" descr="15416841_1495473823813603_130344271_n.jpg"/>
          <p:cNvPicPr>
            <a:picLocks noChangeAspect="1"/>
          </p:cNvPicPr>
          <p:nvPr/>
        </p:nvPicPr>
        <p:blipFill>
          <a:blip r:embed="rId3"/>
          <a:srcRect t="36458" r="7407" b="19792"/>
          <a:stretch>
            <a:fillRect/>
          </a:stretch>
        </p:blipFill>
        <p:spPr>
          <a:xfrm>
            <a:off x="6290672" y="1147228"/>
            <a:ext cx="2377217" cy="19968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888911" y="6242447"/>
            <a:ext cx="3118375" cy="615553"/>
          </a:xfrm>
          <a:prstGeom prst="rect">
            <a:avLst/>
          </a:prstGeom>
          <a:solidFill>
            <a:srgbClr val="E3EEFE">
              <a:alpha val="65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700" b="1">
                <a:solidFill>
                  <a:srgbClr val="00006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Диспут  с писателем-фантастом</a:t>
            </a:r>
          </a:p>
          <a:p>
            <a:r>
              <a:rPr lang="ru-RU" dirty="0"/>
              <a:t> Андреем </a:t>
            </a:r>
            <a:r>
              <a:rPr lang="ru-RU" dirty="0" err="1"/>
              <a:t>Кузечкиным</a:t>
            </a:r>
            <a:endParaRPr lang="ru-RU" dirty="0"/>
          </a:p>
        </p:txBody>
      </p:sp>
      <p:pic>
        <p:nvPicPr>
          <p:cNvPr id="12" name="Picture 3" descr="D:\РАБОЧИЙ СТОЛ\фото\2013-2014 уч.год\Олимпиец встреча\P10301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8911" y="3885503"/>
            <a:ext cx="3118375" cy="2338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2" descr="Картинки по запросу фото Нина Зверев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267" y="1136242"/>
            <a:ext cx="2698650" cy="2023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462314" y="238623"/>
            <a:ext cx="7376886" cy="705596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Организация зимних каникул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65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/>
          <p:nvPr/>
        </p:nvSpPr>
        <p:spPr>
          <a:xfrm>
            <a:off x="5040998" y="3986641"/>
            <a:ext cx="2644301" cy="2646375"/>
          </a:xfrm>
          <a:custGeom>
            <a:avLst/>
            <a:gdLst>
              <a:gd name="connsiteX0" fmla="*/ 0 w 6583680"/>
              <a:gd name="connsiteY0" fmla="*/ 3291840 h 6583680"/>
              <a:gd name="connsiteX1" fmla="*/ 3291840 w 6583680"/>
              <a:gd name="connsiteY1" fmla="*/ 0 h 6583680"/>
              <a:gd name="connsiteX2" fmla="*/ 6583680 w 6583680"/>
              <a:gd name="connsiteY2" fmla="*/ 3291840 h 6583680"/>
              <a:gd name="connsiteX3" fmla="*/ 3291840 w 6583680"/>
              <a:gd name="connsiteY3" fmla="*/ 6583680 h 6583680"/>
              <a:gd name="connsiteX4" fmla="*/ 0 w 6583680"/>
              <a:gd name="connsiteY4" fmla="*/ 329184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3680" h="6583680">
                <a:moveTo>
                  <a:pt x="0" y="3291840"/>
                </a:moveTo>
                <a:cubicBezTo>
                  <a:pt x="0" y="1473807"/>
                  <a:pt x="1473807" y="0"/>
                  <a:pt x="3291840" y="0"/>
                </a:cubicBezTo>
                <a:cubicBezTo>
                  <a:pt x="5109873" y="0"/>
                  <a:pt x="6583680" y="1473807"/>
                  <a:pt x="6583680" y="3291840"/>
                </a:cubicBezTo>
                <a:cubicBezTo>
                  <a:pt x="6583680" y="5109873"/>
                  <a:pt x="5109873" y="6583680"/>
                  <a:pt x="3291840" y="6583680"/>
                </a:cubicBezTo>
                <a:cubicBezTo>
                  <a:pt x="1473807" y="6583680"/>
                  <a:pt x="0" y="5109873"/>
                  <a:pt x="0" y="32918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69804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19963" tIns="1700784" rIns="2013509" bIns="1261872" numCol="1" spcCol="1270" anchor="ctr" anchorCtr="0">
            <a:noAutofit/>
          </a:bodyPr>
          <a:lstStyle/>
          <a:p>
            <a:pPr lvl="0" algn="ctr" defTabSz="26670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endParaRPr lang="en-US" sz="6000" kern="1200" spc="-40" baseline="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Каникулы – время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отдыха!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421251" y="1690688"/>
            <a:ext cx="2644301" cy="2646375"/>
          </a:xfrm>
          <a:custGeom>
            <a:avLst/>
            <a:gdLst>
              <a:gd name="connsiteX0" fmla="*/ 0 w 6583680"/>
              <a:gd name="connsiteY0" fmla="*/ 3291840 h 6583680"/>
              <a:gd name="connsiteX1" fmla="*/ 3291840 w 6583680"/>
              <a:gd name="connsiteY1" fmla="*/ 0 h 6583680"/>
              <a:gd name="connsiteX2" fmla="*/ 6583680 w 6583680"/>
              <a:gd name="connsiteY2" fmla="*/ 3291840 h 6583680"/>
              <a:gd name="connsiteX3" fmla="*/ 3291840 w 6583680"/>
              <a:gd name="connsiteY3" fmla="*/ 6583680 h 6583680"/>
              <a:gd name="connsiteX4" fmla="*/ 0 w 6583680"/>
              <a:gd name="connsiteY4" fmla="*/ 329184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3680" h="6583680">
                <a:moveTo>
                  <a:pt x="0" y="3291840"/>
                </a:moveTo>
                <a:cubicBezTo>
                  <a:pt x="0" y="1473807"/>
                  <a:pt x="1473807" y="0"/>
                  <a:pt x="3291840" y="0"/>
                </a:cubicBezTo>
                <a:cubicBezTo>
                  <a:pt x="5109873" y="0"/>
                  <a:pt x="6583680" y="1473807"/>
                  <a:pt x="6583680" y="3291840"/>
                </a:cubicBezTo>
                <a:cubicBezTo>
                  <a:pt x="6583680" y="5109873"/>
                  <a:pt x="5109873" y="6583680"/>
                  <a:pt x="3291840" y="6583680"/>
                </a:cubicBezTo>
                <a:cubicBezTo>
                  <a:pt x="1473807" y="6583680"/>
                  <a:pt x="0" y="5109873"/>
                  <a:pt x="0" y="3291840"/>
                </a:cubicBezTo>
                <a:close/>
              </a:path>
            </a:pathLst>
          </a:cu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77824" tIns="1152144" rIns="877824" bIns="2468880" numCol="1" spcCol="1270" anchor="ctr" anchorCtr="0">
            <a:noAutofit/>
          </a:bodyPr>
          <a:lstStyle/>
          <a:p>
            <a:pPr lvl="0" algn="ctr" defTabSz="26670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endParaRPr lang="en-US" sz="6000" kern="1200" spc="-40" baseline="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056496" y="2517680"/>
            <a:ext cx="2644301" cy="2646375"/>
          </a:xfrm>
          <a:custGeom>
            <a:avLst/>
            <a:gdLst>
              <a:gd name="connsiteX0" fmla="*/ 0 w 6583680"/>
              <a:gd name="connsiteY0" fmla="*/ 3291840 h 6583680"/>
              <a:gd name="connsiteX1" fmla="*/ 3291840 w 6583680"/>
              <a:gd name="connsiteY1" fmla="*/ 0 h 6583680"/>
              <a:gd name="connsiteX2" fmla="*/ 6583680 w 6583680"/>
              <a:gd name="connsiteY2" fmla="*/ 3291840 h 6583680"/>
              <a:gd name="connsiteX3" fmla="*/ 3291840 w 6583680"/>
              <a:gd name="connsiteY3" fmla="*/ 6583680 h 6583680"/>
              <a:gd name="connsiteX4" fmla="*/ 0 w 6583680"/>
              <a:gd name="connsiteY4" fmla="*/ 329184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3680" h="6583680">
                <a:moveTo>
                  <a:pt x="0" y="3291840"/>
                </a:moveTo>
                <a:cubicBezTo>
                  <a:pt x="0" y="1473807"/>
                  <a:pt x="1473807" y="0"/>
                  <a:pt x="3291840" y="0"/>
                </a:cubicBezTo>
                <a:cubicBezTo>
                  <a:pt x="5109873" y="0"/>
                  <a:pt x="6583680" y="1473807"/>
                  <a:pt x="6583680" y="3291840"/>
                </a:cubicBezTo>
                <a:cubicBezTo>
                  <a:pt x="6583680" y="5109873"/>
                  <a:pt x="5109873" y="6583680"/>
                  <a:pt x="3291840" y="6583680"/>
                </a:cubicBezTo>
                <a:cubicBezTo>
                  <a:pt x="1473807" y="6583680"/>
                  <a:pt x="0" y="5109873"/>
                  <a:pt x="0" y="3291840"/>
                </a:cubicBezTo>
                <a:close/>
              </a:path>
            </a:pathLst>
          </a:custGeom>
          <a:solidFill>
            <a:schemeClr val="accent3">
              <a:alpha val="69804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013509" tIns="1700784" rIns="619963" bIns="1261872" numCol="1" spcCol="1270" anchor="ctr" anchorCtr="0">
            <a:noAutofit/>
          </a:bodyPr>
          <a:lstStyle/>
          <a:p>
            <a:pPr lvl="0" algn="ctr" defTabSz="26670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endParaRPr lang="en-US" sz="6000" kern="1200" spc="-40" baseline="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467099" y="3344673"/>
            <a:ext cx="2644301" cy="2646375"/>
          </a:xfrm>
          <a:custGeom>
            <a:avLst/>
            <a:gdLst>
              <a:gd name="connsiteX0" fmla="*/ 0 w 6583680"/>
              <a:gd name="connsiteY0" fmla="*/ 3291840 h 6583680"/>
              <a:gd name="connsiteX1" fmla="*/ 3291840 w 6583680"/>
              <a:gd name="connsiteY1" fmla="*/ 0 h 6583680"/>
              <a:gd name="connsiteX2" fmla="*/ 6583680 w 6583680"/>
              <a:gd name="connsiteY2" fmla="*/ 3291840 h 6583680"/>
              <a:gd name="connsiteX3" fmla="*/ 3291840 w 6583680"/>
              <a:gd name="connsiteY3" fmla="*/ 6583680 h 6583680"/>
              <a:gd name="connsiteX4" fmla="*/ 0 w 6583680"/>
              <a:gd name="connsiteY4" fmla="*/ 329184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3680" h="6583680">
                <a:moveTo>
                  <a:pt x="0" y="3291840"/>
                </a:moveTo>
                <a:cubicBezTo>
                  <a:pt x="0" y="1473807"/>
                  <a:pt x="1473807" y="0"/>
                  <a:pt x="3291840" y="0"/>
                </a:cubicBezTo>
                <a:cubicBezTo>
                  <a:pt x="5109873" y="0"/>
                  <a:pt x="6583680" y="1473807"/>
                  <a:pt x="6583680" y="3291840"/>
                </a:cubicBezTo>
                <a:cubicBezTo>
                  <a:pt x="6583680" y="5109873"/>
                  <a:pt x="5109873" y="6583680"/>
                  <a:pt x="3291840" y="6583680"/>
                </a:cubicBezTo>
                <a:cubicBezTo>
                  <a:pt x="1473807" y="6583680"/>
                  <a:pt x="0" y="5109873"/>
                  <a:pt x="0" y="3291840"/>
                </a:cubicBezTo>
                <a:close/>
              </a:path>
            </a:pathLst>
          </a:custGeom>
          <a:solidFill>
            <a:schemeClr val="accent2">
              <a:alpha val="69804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19963" tIns="1700784" rIns="2013509" bIns="1261872" numCol="1" spcCol="1270" anchor="ctr" anchorCtr="0">
            <a:noAutofit/>
          </a:bodyPr>
          <a:lstStyle/>
          <a:p>
            <a:pPr lvl="0" algn="ctr" defTabSz="26670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endParaRPr lang="en-US" sz="6000" kern="1200" spc="-40" baseline="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0998" y="2371906"/>
            <a:ext cx="1398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spc="-40" dirty="0" smtClean="0">
                <a:solidFill>
                  <a:schemeClr val="bg1"/>
                </a:solidFill>
                <a:latin typeface="Lato Light"/>
                <a:cs typeface="Lato Light"/>
              </a:rPr>
              <a:t>Педагог</a:t>
            </a:r>
            <a:endParaRPr lang="en-US" sz="2400" spc="-4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96135" y="3177384"/>
            <a:ext cx="1398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spc="-40" dirty="0" smtClean="0">
                <a:solidFill>
                  <a:schemeClr val="bg1"/>
                </a:solidFill>
                <a:latin typeface="Lato Light"/>
                <a:cs typeface="Lato Light"/>
              </a:rPr>
              <a:t>Ребенок</a:t>
            </a:r>
            <a:endParaRPr lang="en-US" sz="2400" spc="-4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25257" y="4196381"/>
            <a:ext cx="1714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spc="-40" dirty="0" smtClean="0">
                <a:solidFill>
                  <a:schemeClr val="bg1"/>
                </a:solidFill>
                <a:latin typeface="Lato Light"/>
                <a:cs typeface="Lato Light"/>
              </a:rPr>
              <a:t>Родитель</a:t>
            </a:r>
            <a:endParaRPr lang="en-US" sz="2400" spc="-4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85178" y="5162053"/>
            <a:ext cx="2201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spc="-40" dirty="0" smtClean="0">
                <a:solidFill>
                  <a:schemeClr val="bg1"/>
                </a:solidFill>
                <a:latin typeface="Lato Light"/>
                <a:cs typeface="Lato Light"/>
              </a:rPr>
              <a:t>Социальные партнеры</a:t>
            </a:r>
            <a:endParaRPr lang="en-US" sz="2400" spc="-4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21" y="2078341"/>
            <a:ext cx="2544399" cy="3816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489" y="365125"/>
            <a:ext cx="3702670" cy="2468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 descr="DSC_961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054" y="4048322"/>
            <a:ext cx="3357879" cy="2234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 flipH="1">
            <a:off x="8528574" y="6279073"/>
            <a:ext cx="3349362" cy="353943"/>
          </a:xfrm>
          <a:prstGeom prst="rect">
            <a:avLst/>
          </a:prstGeom>
          <a:solidFill>
            <a:srgbClr val="E3EEFE">
              <a:alpha val="65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700" b="1">
                <a:solidFill>
                  <a:srgbClr val="00006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Литературный вояж 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8354518" y="2832459"/>
            <a:ext cx="3695641" cy="353943"/>
          </a:xfrm>
          <a:prstGeom prst="rect">
            <a:avLst/>
          </a:prstGeom>
          <a:solidFill>
            <a:srgbClr val="E3EEFE">
              <a:alpha val="65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700" b="1">
                <a:solidFill>
                  <a:srgbClr val="00006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Семейная гостиная «Домашний очаг»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 flipH="1">
            <a:off x="300953" y="5892002"/>
            <a:ext cx="2873079" cy="615553"/>
          </a:xfrm>
          <a:prstGeom prst="rect">
            <a:avLst/>
          </a:prstGeom>
          <a:solidFill>
            <a:srgbClr val="E3EEFE">
              <a:alpha val="6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Защита семейных проектов «Я – патриот»</a:t>
            </a:r>
            <a:endParaRPr lang="ru-RU" sz="1700" dirty="0">
              <a:solidFill>
                <a:srgbClr val="00006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86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0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586" y="4168341"/>
            <a:ext cx="6026022" cy="26896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314" y="972147"/>
            <a:ext cx="3753077" cy="28143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Левша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593" y="943708"/>
            <a:ext cx="4010848" cy="2587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flipH="1">
            <a:off x="758757" y="3786511"/>
            <a:ext cx="5032982" cy="353943"/>
          </a:xfrm>
          <a:prstGeom prst="rect">
            <a:avLst/>
          </a:prstGeom>
          <a:solidFill>
            <a:srgbClr val="E3EEFE">
              <a:alpha val="65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700" b="1">
                <a:solidFill>
                  <a:srgbClr val="00006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Работа творческого объединения «Несущие радость»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6062442" y="3530939"/>
            <a:ext cx="5553515" cy="353943"/>
          </a:xfrm>
          <a:prstGeom prst="rect">
            <a:avLst/>
          </a:prstGeom>
          <a:solidFill>
            <a:srgbClr val="E3EEFE">
              <a:alpha val="65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700" b="1">
                <a:solidFill>
                  <a:srgbClr val="00006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Работа творческого объединения «Я – исследователь!»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8443607" y="4844374"/>
            <a:ext cx="3748391" cy="877163"/>
          </a:xfrm>
          <a:prstGeom prst="rect">
            <a:avLst/>
          </a:prstGeom>
          <a:solidFill>
            <a:srgbClr val="E3EEFE">
              <a:alpha val="65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700" b="1">
                <a:solidFill>
                  <a:srgbClr val="00006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Выступление творческого объединения «Литературная гостиная»</a:t>
            </a:r>
          </a:p>
          <a:p>
            <a:r>
              <a:rPr lang="ru-RU" dirty="0" smtClean="0"/>
              <a:t>Спектакль «Недоросль»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62314" y="238623"/>
            <a:ext cx="7376886" cy="705596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Организация зимних каникул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74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РАБОЧИЙ СТОЛ\фото\2014-2015\3 четверть\Временная выставка район\P10704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216" y="1169156"/>
            <a:ext cx="5369914" cy="4027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13" descr="SAM_24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99" y="1733360"/>
            <a:ext cx="6072602" cy="45561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flipH="1">
            <a:off x="642025" y="6289486"/>
            <a:ext cx="5032982" cy="353943"/>
          </a:xfrm>
          <a:prstGeom prst="rect">
            <a:avLst/>
          </a:prstGeom>
          <a:solidFill>
            <a:srgbClr val="E3EEFE">
              <a:alpha val="65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700" b="1">
                <a:solidFill>
                  <a:srgbClr val="00006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Работа музея «Танк Горьковский пионер»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6931148" y="5196408"/>
            <a:ext cx="5032982" cy="353943"/>
          </a:xfrm>
          <a:prstGeom prst="rect">
            <a:avLst/>
          </a:prstGeom>
          <a:solidFill>
            <a:srgbClr val="E3EEFE">
              <a:alpha val="65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700" b="1">
                <a:solidFill>
                  <a:srgbClr val="00006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Работа музея «На рубеже веков»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62314" y="238623"/>
            <a:ext cx="7376886" cy="705596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Организация зимних каникул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001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Users\Учитель\Desktop\Документики\Фото\1 полугодие\2014-2015\Пасхальный благовест\20150419_1719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488" y="884811"/>
            <a:ext cx="3948178" cy="2447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C:\Users\Учитель\Desktop\рабочий столище\СЕМЬЯ\Куманева\Новый год Куманева - семейный\куман\Фото мм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850" y="3998568"/>
            <a:ext cx="3746981" cy="2498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7" descr="IMG_7868_crop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9" r="1379"/>
          <a:stretch/>
        </p:blipFill>
        <p:spPr bwMode="auto">
          <a:xfrm>
            <a:off x="6760686" y="975945"/>
            <a:ext cx="3257884" cy="2512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C:\Users\Эльдорадо\Desktop\фото тел 2\IMG_20151020_11533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907" y="3998568"/>
            <a:ext cx="2286016" cy="2778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065876" y="3241450"/>
            <a:ext cx="2803974" cy="615553"/>
          </a:xfrm>
          <a:prstGeom prst="rect">
            <a:avLst/>
          </a:prstGeom>
          <a:solidFill>
            <a:srgbClr val="E3EEFE">
              <a:alpha val="65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700" b="1">
                <a:solidFill>
                  <a:srgbClr val="00006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Родительский вечер </a:t>
            </a:r>
          </a:p>
          <a:p>
            <a:r>
              <a:rPr lang="ru-RU" dirty="0"/>
              <a:t>«Многоликий облик счастья»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80953" y="6262593"/>
            <a:ext cx="2836314" cy="615553"/>
          </a:xfrm>
          <a:prstGeom prst="rect">
            <a:avLst/>
          </a:prstGeom>
          <a:solidFill>
            <a:srgbClr val="E3EEFE">
              <a:alpha val="65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700" b="1">
                <a:solidFill>
                  <a:srgbClr val="00006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Психологическая разминка</a:t>
            </a:r>
          </a:p>
          <a:p>
            <a:r>
              <a:rPr lang="ru-RU" dirty="0"/>
              <a:t>«Два стиля жизни»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47473" y="6234839"/>
            <a:ext cx="4032448" cy="615553"/>
          </a:xfrm>
          <a:prstGeom prst="rect">
            <a:avLst/>
          </a:prstGeom>
          <a:solidFill>
            <a:srgbClr val="E3EEFE">
              <a:alpha val="65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700" b="1">
                <a:solidFill>
                  <a:srgbClr val="00006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Семейный праздник</a:t>
            </a:r>
          </a:p>
          <a:p>
            <a:r>
              <a:rPr lang="ru-RU" dirty="0"/>
              <a:t> «Как принцессу Горошину рассмешили»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07104" y="3503060"/>
            <a:ext cx="3511466" cy="353943"/>
          </a:xfrm>
          <a:prstGeom prst="rect">
            <a:avLst/>
          </a:prstGeom>
          <a:solidFill>
            <a:srgbClr val="E3EEFE">
              <a:alpha val="65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700" b="1">
                <a:solidFill>
                  <a:srgbClr val="00006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Семейный </a:t>
            </a:r>
            <a:r>
              <a:rPr lang="ru-RU" dirty="0" smtClean="0"/>
              <a:t>проект </a:t>
            </a:r>
            <a:r>
              <a:rPr lang="ru-RU" dirty="0"/>
              <a:t>«Диалог культур»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1462314" y="238623"/>
            <a:ext cx="7376886" cy="705596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Организация зимних каникул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26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rus.rt.com/russian/images/2017.09/original/59bb01ba370f2c6b3a8b45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832" y="249020"/>
            <a:ext cx="6468709" cy="416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1578428" y="4494180"/>
            <a:ext cx="10069285" cy="2308324"/>
          </a:xfrm>
          <a:prstGeom prst="rect">
            <a:avLst/>
          </a:prstGeom>
          <a:solidFill>
            <a:srgbClr val="E3EEFE">
              <a:alpha val="65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700" b="1">
                <a:solidFill>
                  <a:srgbClr val="00006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sz="2400" dirty="0" smtClean="0"/>
              <a:t>	Мы </a:t>
            </a:r>
            <a:r>
              <a:rPr lang="ru-RU" sz="2400" dirty="0"/>
              <a:t>должны вдумчиво, творчески использовать лучшие традиции воспитания и просвещения, которыми по праву гордится наша страна. И в то же время – искать новые форматы работы, активнее задействовать </a:t>
            </a:r>
            <a:r>
              <a:rPr lang="ru-RU" sz="2400" dirty="0" smtClean="0"/>
              <a:t>мощный потенциал </a:t>
            </a:r>
            <a:r>
              <a:rPr lang="ru-RU" sz="2400" dirty="0"/>
              <a:t>родительской </a:t>
            </a:r>
            <a:r>
              <a:rPr lang="ru-RU" sz="2400" dirty="0" smtClean="0"/>
              <a:t>общественности, волонтёрских</a:t>
            </a:r>
            <a:r>
              <a:rPr lang="ru-RU" sz="2400" dirty="0"/>
              <a:t>, добровольческих, творческих, военно-патриотических и спортивных организаций</a:t>
            </a:r>
            <a:r>
              <a:rPr lang="ru-RU" sz="2400" i="1" dirty="0" smtClean="0"/>
              <a:t>. </a:t>
            </a:r>
            <a:r>
              <a:rPr lang="ru-RU" sz="2400" i="1" dirty="0"/>
              <a:t> </a:t>
            </a:r>
            <a:r>
              <a:rPr lang="ru-RU" sz="2400" i="1" dirty="0" smtClean="0"/>
              <a:t>           										</a:t>
            </a:r>
            <a:r>
              <a:rPr lang="ru-RU" sz="2400" i="1" dirty="0" err="1" smtClean="0"/>
              <a:t>В.В.Путин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28470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801" y="4227919"/>
            <a:ext cx="3566602" cy="23777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097" y="1183718"/>
            <a:ext cx="3874440" cy="2582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4" descr="DSC_19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056" y="1296373"/>
            <a:ext cx="3564951" cy="2376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45944" y="3766678"/>
            <a:ext cx="4878461" cy="353943"/>
          </a:xfrm>
          <a:prstGeom prst="rect">
            <a:avLst/>
          </a:prstGeom>
          <a:solidFill>
            <a:srgbClr val="E3EEFE">
              <a:alpha val="65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700" b="1">
                <a:solidFill>
                  <a:srgbClr val="00006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Семейная </a:t>
            </a:r>
            <a:r>
              <a:rPr lang="ru-RU" dirty="0" smtClean="0"/>
              <a:t>гостиная «Рецепты </a:t>
            </a:r>
            <a:r>
              <a:rPr lang="ru-RU" dirty="0"/>
              <a:t>семейного счастья»</a:t>
            </a:r>
          </a:p>
        </p:txBody>
      </p:sp>
      <p:pic>
        <p:nvPicPr>
          <p:cNvPr id="9" name="Picture 17" descr="День учителя_Спортивный праздник 244"/>
          <p:cNvPicPr>
            <a:picLocks noChangeAspect="1" noChangeArrowheads="1"/>
          </p:cNvPicPr>
          <p:nvPr/>
        </p:nvPicPr>
        <p:blipFill>
          <a:blip r:embed="rId5">
            <a:lum bright="2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558" y="4126321"/>
            <a:ext cx="3089188" cy="23172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98056" y="3772378"/>
            <a:ext cx="3564951" cy="353943"/>
          </a:xfrm>
          <a:prstGeom prst="rect">
            <a:avLst/>
          </a:prstGeom>
          <a:solidFill>
            <a:srgbClr val="E3EEFE">
              <a:alpha val="65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700" b="1">
                <a:solidFill>
                  <a:srgbClr val="00006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Соревнования по мини-футболу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217451" y="6603865"/>
            <a:ext cx="3564951" cy="353943"/>
          </a:xfrm>
          <a:prstGeom prst="rect">
            <a:avLst/>
          </a:prstGeom>
          <a:solidFill>
            <a:srgbClr val="E3EEFE">
              <a:alpha val="65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700" b="1">
                <a:solidFill>
                  <a:srgbClr val="00006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Защита проектов «Моя родословная»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250749" y="6454938"/>
            <a:ext cx="3202806" cy="353943"/>
          </a:xfrm>
          <a:prstGeom prst="rect">
            <a:avLst/>
          </a:prstGeom>
          <a:solidFill>
            <a:srgbClr val="E3EEFE">
              <a:alpha val="65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700" b="1">
                <a:solidFill>
                  <a:srgbClr val="00006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Новогодняя сказка</a:t>
            </a:r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462314" y="238623"/>
            <a:ext cx="7376886" cy="705596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Организация зимних каникул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88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26;p24"/>
          <p:cNvGrpSpPr/>
          <p:nvPr/>
        </p:nvGrpSpPr>
        <p:grpSpPr>
          <a:xfrm>
            <a:off x="933450" y="858155"/>
            <a:ext cx="10136816" cy="5928387"/>
            <a:chOff x="1641825" y="1470659"/>
            <a:chExt cx="6285836" cy="3672849"/>
          </a:xfrm>
        </p:grpSpPr>
        <p:sp>
          <p:nvSpPr>
            <p:cNvPr id="5" name="Google Shape;227;p24"/>
            <p:cNvSpPr/>
            <p:nvPr/>
          </p:nvSpPr>
          <p:spPr>
            <a:xfrm>
              <a:off x="5666561" y="1572690"/>
              <a:ext cx="2261100" cy="248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6825" y="0"/>
                  </a:moveTo>
                  <a:lnTo>
                    <a:pt x="90435" y="0"/>
                  </a:lnTo>
                  <a:lnTo>
                    <a:pt x="94107" y="339"/>
                  </a:lnTo>
                  <a:lnTo>
                    <a:pt x="97655" y="1074"/>
                  </a:lnTo>
                  <a:lnTo>
                    <a:pt x="101141" y="2149"/>
                  </a:lnTo>
                  <a:lnTo>
                    <a:pt x="104564" y="3734"/>
                  </a:lnTo>
                  <a:lnTo>
                    <a:pt x="107676" y="5657"/>
                  </a:lnTo>
                  <a:lnTo>
                    <a:pt x="110663" y="7920"/>
                  </a:lnTo>
                  <a:lnTo>
                    <a:pt x="113278" y="10579"/>
                  </a:lnTo>
                  <a:lnTo>
                    <a:pt x="115456" y="13408"/>
                  </a:lnTo>
                  <a:lnTo>
                    <a:pt x="117199" y="16407"/>
                  </a:lnTo>
                  <a:lnTo>
                    <a:pt x="118568" y="19519"/>
                  </a:lnTo>
                  <a:lnTo>
                    <a:pt x="119502" y="22800"/>
                  </a:lnTo>
                  <a:lnTo>
                    <a:pt x="120000" y="26082"/>
                  </a:lnTo>
                  <a:lnTo>
                    <a:pt x="120000" y="29420"/>
                  </a:lnTo>
                  <a:lnTo>
                    <a:pt x="119564" y="32701"/>
                  </a:lnTo>
                  <a:lnTo>
                    <a:pt x="118755" y="35983"/>
                  </a:lnTo>
                  <a:lnTo>
                    <a:pt x="117572" y="39207"/>
                  </a:lnTo>
                  <a:lnTo>
                    <a:pt x="115892" y="42206"/>
                  </a:lnTo>
                  <a:lnTo>
                    <a:pt x="113775" y="45148"/>
                  </a:lnTo>
                  <a:lnTo>
                    <a:pt x="111286" y="47751"/>
                  </a:lnTo>
                  <a:lnTo>
                    <a:pt x="108236" y="50240"/>
                  </a:lnTo>
                  <a:lnTo>
                    <a:pt x="105062" y="52220"/>
                  </a:lnTo>
                  <a:lnTo>
                    <a:pt x="101514" y="53861"/>
                  </a:lnTo>
                  <a:lnTo>
                    <a:pt x="97904" y="55162"/>
                  </a:lnTo>
                  <a:lnTo>
                    <a:pt x="94232" y="55898"/>
                  </a:lnTo>
                  <a:lnTo>
                    <a:pt x="90435" y="56237"/>
                  </a:lnTo>
                  <a:lnTo>
                    <a:pt x="86576" y="56181"/>
                  </a:lnTo>
                  <a:lnTo>
                    <a:pt x="82780" y="55728"/>
                  </a:lnTo>
                  <a:lnTo>
                    <a:pt x="82780" y="55785"/>
                  </a:lnTo>
                  <a:lnTo>
                    <a:pt x="79107" y="55332"/>
                  </a:lnTo>
                  <a:lnTo>
                    <a:pt x="75497" y="55445"/>
                  </a:lnTo>
                  <a:lnTo>
                    <a:pt x="71950" y="56067"/>
                  </a:lnTo>
                  <a:lnTo>
                    <a:pt x="68775" y="57142"/>
                  </a:lnTo>
                  <a:lnTo>
                    <a:pt x="65726" y="58613"/>
                  </a:lnTo>
                  <a:lnTo>
                    <a:pt x="63049" y="60537"/>
                  </a:lnTo>
                  <a:lnTo>
                    <a:pt x="60746" y="62743"/>
                  </a:lnTo>
                  <a:lnTo>
                    <a:pt x="58755" y="65176"/>
                  </a:lnTo>
                  <a:lnTo>
                    <a:pt x="57136" y="67949"/>
                  </a:lnTo>
                  <a:lnTo>
                    <a:pt x="56016" y="70834"/>
                  </a:lnTo>
                  <a:lnTo>
                    <a:pt x="55331" y="73946"/>
                  </a:lnTo>
                  <a:lnTo>
                    <a:pt x="55207" y="77114"/>
                  </a:lnTo>
                  <a:lnTo>
                    <a:pt x="55643" y="80396"/>
                  </a:lnTo>
                  <a:lnTo>
                    <a:pt x="56763" y="83677"/>
                  </a:lnTo>
                  <a:lnTo>
                    <a:pt x="57821" y="86902"/>
                  </a:lnTo>
                  <a:lnTo>
                    <a:pt x="58568" y="90183"/>
                  </a:lnTo>
                  <a:lnTo>
                    <a:pt x="58755" y="93578"/>
                  </a:lnTo>
                  <a:lnTo>
                    <a:pt x="58443" y="96859"/>
                  </a:lnTo>
                  <a:lnTo>
                    <a:pt x="57759" y="100141"/>
                  </a:lnTo>
                  <a:lnTo>
                    <a:pt x="56639" y="103309"/>
                  </a:lnTo>
                  <a:lnTo>
                    <a:pt x="55020" y="106308"/>
                  </a:lnTo>
                  <a:lnTo>
                    <a:pt x="52904" y="109250"/>
                  </a:lnTo>
                  <a:lnTo>
                    <a:pt x="50414" y="111852"/>
                  </a:lnTo>
                  <a:lnTo>
                    <a:pt x="47427" y="114342"/>
                  </a:lnTo>
                  <a:lnTo>
                    <a:pt x="44190" y="116322"/>
                  </a:lnTo>
                  <a:lnTo>
                    <a:pt x="40829" y="117906"/>
                  </a:lnTo>
                  <a:lnTo>
                    <a:pt x="37219" y="118981"/>
                  </a:lnTo>
                  <a:lnTo>
                    <a:pt x="33485" y="119717"/>
                  </a:lnTo>
                  <a:lnTo>
                    <a:pt x="29751" y="120000"/>
                  </a:lnTo>
                  <a:lnTo>
                    <a:pt x="25954" y="119830"/>
                  </a:lnTo>
                  <a:lnTo>
                    <a:pt x="22282" y="119151"/>
                  </a:lnTo>
                  <a:lnTo>
                    <a:pt x="18672" y="118189"/>
                  </a:lnTo>
                  <a:lnTo>
                    <a:pt x="15124" y="116718"/>
                  </a:lnTo>
                  <a:lnTo>
                    <a:pt x="11825" y="114794"/>
                  </a:lnTo>
                  <a:lnTo>
                    <a:pt x="8838" y="112418"/>
                  </a:lnTo>
                  <a:lnTo>
                    <a:pt x="6099" y="109702"/>
                  </a:lnTo>
                  <a:lnTo>
                    <a:pt x="4045" y="106760"/>
                  </a:lnTo>
                  <a:lnTo>
                    <a:pt x="2240" y="103649"/>
                  </a:lnTo>
                  <a:lnTo>
                    <a:pt x="995" y="100367"/>
                  </a:lnTo>
                  <a:lnTo>
                    <a:pt x="186" y="97029"/>
                  </a:lnTo>
                  <a:lnTo>
                    <a:pt x="0" y="93635"/>
                  </a:lnTo>
                  <a:lnTo>
                    <a:pt x="124" y="90240"/>
                  </a:lnTo>
                  <a:lnTo>
                    <a:pt x="809" y="86902"/>
                  </a:lnTo>
                  <a:lnTo>
                    <a:pt x="1929" y="83620"/>
                  </a:lnTo>
                  <a:lnTo>
                    <a:pt x="3609" y="80396"/>
                  </a:lnTo>
                  <a:lnTo>
                    <a:pt x="5601" y="77397"/>
                  </a:lnTo>
                  <a:lnTo>
                    <a:pt x="8215" y="74681"/>
                  </a:lnTo>
                  <a:lnTo>
                    <a:pt x="11016" y="72418"/>
                  </a:lnTo>
                  <a:lnTo>
                    <a:pt x="14066" y="70495"/>
                  </a:lnTo>
                  <a:lnTo>
                    <a:pt x="17240" y="68910"/>
                  </a:lnTo>
                  <a:lnTo>
                    <a:pt x="20663" y="67722"/>
                  </a:lnTo>
                  <a:lnTo>
                    <a:pt x="24087" y="66930"/>
                  </a:lnTo>
                  <a:lnTo>
                    <a:pt x="27697" y="66534"/>
                  </a:lnTo>
                  <a:lnTo>
                    <a:pt x="31182" y="66534"/>
                  </a:lnTo>
                  <a:lnTo>
                    <a:pt x="34668" y="66987"/>
                  </a:lnTo>
                  <a:lnTo>
                    <a:pt x="38464" y="67383"/>
                  </a:lnTo>
                  <a:lnTo>
                    <a:pt x="42074" y="67213"/>
                  </a:lnTo>
                  <a:lnTo>
                    <a:pt x="45497" y="66534"/>
                  </a:lnTo>
                  <a:lnTo>
                    <a:pt x="48734" y="65346"/>
                  </a:lnTo>
                  <a:lnTo>
                    <a:pt x="51721" y="63818"/>
                  </a:lnTo>
                  <a:lnTo>
                    <a:pt x="54460" y="61895"/>
                  </a:lnTo>
                  <a:lnTo>
                    <a:pt x="56763" y="59745"/>
                  </a:lnTo>
                  <a:lnTo>
                    <a:pt x="58630" y="57142"/>
                  </a:lnTo>
                  <a:lnTo>
                    <a:pt x="60248" y="54427"/>
                  </a:lnTo>
                  <a:lnTo>
                    <a:pt x="61244" y="51485"/>
                  </a:lnTo>
                  <a:lnTo>
                    <a:pt x="61867" y="48429"/>
                  </a:lnTo>
                  <a:lnTo>
                    <a:pt x="61929" y="45205"/>
                  </a:lnTo>
                  <a:lnTo>
                    <a:pt x="61369" y="41923"/>
                  </a:lnTo>
                  <a:lnTo>
                    <a:pt x="60248" y="38642"/>
                  </a:lnTo>
                  <a:lnTo>
                    <a:pt x="59066" y="35304"/>
                  </a:lnTo>
                  <a:lnTo>
                    <a:pt x="58257" y="31739"/>
                  </a:lnTo>
                  <a:lnTo>
                    <a:pt x="58008" y="28231"/>
                  </a:lnTo>
                  <a:lnTo>
                    <a:pt x="58257" y="24724"/>
                  </a:lnTo>
                  <a:lnTo>
                    <a:pt x="59066" y="21159"/>
                  </a:lnTo>
                  <a:lnTo>
                    <a:pt x="60248" y="17765"/>
                  </a:lnTo>
                  <a:lnTo>
                    <a:pt x="61929" y="14483"/>
                  </a:lnTo>
                  <a:lnTo>
                    <a:pt x="64170" y="11371"/>
                  </a:lnTo>
                  <a:lnTo>
                    <a:pt x="66846" y="8486"/>
                  </a:lnTo>
                  <a:lnTo>
                    <a:pt x="69771" y="6110"/>
                  </a:lnTo>
                  <a:lnTo>
                    <a:pt x="72883" y="4073"/>
                  </a:lnTo>
                  <a:lnTo>
                    <a:pt x="76182" y="2545"/>
                  </a:lnTo>
                  <a:lnTo>
                    <a:pt x="79605" y="1244"/>
                  </a:lnTo>
                  <a:lnTo>
                    <a:pt x="83215" y="452"/>
                  </a:lnTo>
                  <a:lnTo>
                    <a:pt x="86825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228;p24"/>
            <p:cNvSpPr/>
            <p:nvPr/>
          </p:nvSpPr>
          <p:spPr>
            <a:xfrm>
              <a:off x="4204629" y="3921008"/>
              <a:ext cx="2028900" cy="122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281" y="0"/>
                  </a:moveTo>
                  <a:lnTo>
                    <a:pt x="103579" y="365"/>
                  </a:lnTo>
                  <a:lnTo>
                    <a:pt x="106731" y="1703"/>
                  </a:lnTo>
                  <a:lnTo>
                    <a:pt x="109810" y="3894"/>
                  </a:lnTo>
                  <a:lnTo>
                    <a:pt x="112669" y="7058"/>
                  </a:lnTo>
                  <a:lnTo>
                    <a:pt x="115015" y="10709"/>
                  </a:lnTo>
                  <a:lnTo>
                    <a:pt x="117141" y="15456"/>
                  </a:lnTo>
                  <a:lnTo>
                    <a:pt x="118680" y="20811"/>
                  </a:lnTo>
                  <a:lnTo>
                    <a:pt x="119633" y="26288"/>
                  </a:lnTo>
                  <a:lnTo>
                    <a:pt x="120000" y="31764"/>
                  </a:lnTo>
                  <a:lnTo>
                    <a:pt x="119706" y="37241"/>
                  </a:lnTo>
                  <a:lnTo>
                    <a:pt x="118900" y="42596"/>
                  </a:lnTo>
                  <a:lnTo>
                    <a:pt x="117580" y="47586"/>
                  </a:lnTo>
                  <a:lnTo>
                    <a:pt x="115748" y="52332"/>
                  </a:lnTo>
                  <a:lnTo>
                    <a:pt x="113329" y="56227"/>
                  </a:lnTo>
                  <a:lnTo>
                    <a:pt x="110543" y="59756"/>
                  </a:lnTo>
                  <a:lnTo>
                    <a:pt x="107318" y="62312"/>
                  </a:lnTo>
                  <a:lnTo>
                    <a:pt x="104019" y="63894"/>
                  </a:lnTo>
                  <a:lnTo>
                    <a:pt x="100720" y="64503"/>
                  </a:lnTo>
                  <a:lnTo>
                    <a:pt x="97275" y="64137"/>
                  </a:lnTo>
                  <a:lnTo>
                    <a:pt x="94123" y="62799"/>
                  </a:lnTo>
                  <a:lnTo>
                    <a:pt x="91044" y="60608"/>
                  </a:lnTo>
                  <a:lnTo>
                    <a:pt x="88185" y="57200"/>
                  </a:lnTo>
                  <a:lnTo>
                    <a:pt x="85766" y="53306"/>
                  </a:lnTo>
                  <a:lnTo>
                    <a:pt x="83860" y="50628"/>
                  </a:lnTo>
                  <a:lnTo>
                    <a:pt x="81808" y="48681"/>
                  </a:lnTo>
                  <a:lnTo>
                    <a:pt x="79682" y="47464"/>
                  </a:lnTo>
                  <a:lnTo>
                    <a:pt x="77483" y="47221"/>
                  </a:lnTo>
                  <a:lnTo>
                    <a:pt x="75357" y="47829"/>
                  </a:lnTo>
                  <a:lnTo>
                    <a:pt x="73231" y="49046"/>
                  </a:lnTo>
                  <a:lnTo>
                    <a:pt x="71325" y="50993"/>
                  </a:lnTo>
                  <a:lnTo>
                    <a:pt x="69786" y="53549"/>
                  </a:lnTo>
                  <a:lnTo>
                    <a:pt x="68466" y="56713"/>
                  </a:lnTo>
                  <a:lnTo>
                    <a:pt x="67660" y="60365"/>
                  </a:lnTo>
                  <a:lnTo>
                    <a:pt x="67440" y="64503"/>
                  </a:lnTo>
                  <a:lnTo>
                    <a:pt x="67073" y="71561"/>
                  </a:lnTo>
                  <a:lnTo>
                    <a:pt x="66267" y="78498"/>
                  </a:lnTo>
                  <a:lnTo>
                    <a:pt x="64948" y="85070"/>
                  </a:lnTo>
                  <a:lnTo>
                    <a:pt x="63188" y="91399"/>
                  </a:lnTo>
                  <a:lnTo>
                    <a:pt x="60843" y="97241"/>
                  </a:lnTo>
                  <a:lnTo>
                    <a:pt x="58130" y="102718"/>
                  </a:lnTo>
                  <a:lnTo>
                    <a:pt x="54832" y="107707"/>
                  </a:lnTo>
                  <a:lnTo>
                    <a:pt x="51166" y="111967"/>
                  </a:lnTo>
                  <a:lnTo>
                    <a:pt x="46988" y="115496"/>
                  </a:lnTo>
                  <a:lnTo>
                    <a:pt x="42883" y="117809"/>
                  </a:lnTo>
                  <a:lnTo>
                    <a:pt x="38485" y="119391"/>
                  </a:lnTo>
                  <a:lnTo>
                    <a:pt x="34160" y="120000"/>
                  </a:lnTo>
                  <a:lnTo>
                    <a:pt x="29908" y="119634"/>
                  </a:lnTo>
                  <a:lnTo>
                    <a:pt x="25656" y="118417"/>
                  </a:lnTo>
                  <a:lnTo>
                    <a:pt x="21478" y="116348"/>
                  </a:lnTo>
                  <a:lnTo>
                    <a:pt x="17593" y="113184"/>
                  </a:lnTo>
                  <a:lnTo>
                    <a:pt x="13854" y="109411"/>
                  </a:lnTo>
                  <a:lnTo>
                    <a:pt x="10555" y="104665"/>
                  </a:lnTo>
                  <a:lnTo>
                    <a:pt x="7477" y="99188"/>
                  </a:lnTo>
                  <a:lnTo>
                    <a:pt x="4838" y="92981"/>
                  </a:lnTo>
                  <a:lnTo>
                    <a:pt x="2712" y="86044"/>
                  </a:lnTo>
                  <a:lnTo>
                    <a:pt x="1319" y="79229"/>
                  </a:lnTo>
                  <a:lnTo>
                    <a:pt x="366" y="71926"/>
                  </a:lnTo>
                  <a:lnTo>
                    <a:pt x="0" y="64868"/>
                  </a:lnTo>
                  <a:lnTo>
                    <a:pt x="293" y="57687"/>
                  </a:lnTo>
                  <a:lnTo>
                    <a:pt x="952" y="50628"/>
                  </a:lnTo>
                  <a:lnTo>
                    <a:pt x="2272" y="43691"/>
                  </a:lnTo>
                  <a:lnTo>
                    <a:pt x="4178" y="37241"/>
                  </a:lnTo>
                  <a:lnTo>
                    <a:pt x="6377" y="31156"/>
                  </a:lnTo>
                  <a:lnTo>
                    <a:pt x="9236" y="25436"/>
                  </a:lnTo>
                  <a:lnTo>
                    <a:pt x="12535" y="20324"/>
                  </a:lnTo>
                  <a:lnTo>
                    <a:pt x="16346" y="16064"/>
                  </a:lnTo>
                  <a:lnTo>
                    <a:pt x="20305" y="12778"/>
                  </a:lnTo>
                  <a:lnTo>
                    <a:pt x="24483" y="10223"/>
                  </a:lnTo>
                  <a:lnTo>
                    <a:pt x="28735" y="8640"/>
                  </a:lnTo>
                  <a:lnTo>
                    <a:pt x="32987" y="8032"/>
                  </a:lnTo>
                  <a:lnTo>
                    <a:pt x="37238" y="8397"/>
                  </a:lnTo>
                  <a:lnTo>
                    <a:pt x="41490" y="9614"/>
                  </a:lnTo>
                  <a:lnTo>
                    <a:pt x="45448" y="11561"/>
                  </a:lnTo>
                  <a:lnTo>
                    <a:pt x="49407" y="14482"/>
                  </a:lnTo>
                  <a:lnTo>
                    <a:pt x="52999" y="18255"/>
                  </a:lnTo>
                  <a:lnTo>
                    <a:pt x="56444" y="22758"/>
                  </a:lnTo>
                  <a:lnTo>
                    <a:pt x="59376" y="27991"/>
                  </a:lnTo>
                  <a:lnTo>
                    <a:pt x="62089" y="34077"/>
                  </a:lnTo>
                  <a:lnTo>
                    <a:pt x="62089" y="33955"/>
                  </a:lnTo>
                  <a:lnTo>
                    <a:pt x="63628" y="37241"/>
                  </a:lnTo>
                  <a:lnTo>
                    <a:pt x="65534" y="39553"/>
                  </a:lnTo>
                  <a:lnTo>
                    <a:pt x="67660" y="41135"/>
                  </a:lnTo>
                  <a:lnTo>
                    <a:pt x="69786" y="41987"/>
                  </a:lnTo>
                  <a:lnTo>
                    <a:pt x="72058" y="41987"/>
                  </a:lnTo>
                  <a:lnTo>
                    <a:pt x="74184" y="41135"/>
                  </a:lnTo>
                  <a:lnTo>
                    <a:pt x="76163" y="39553"/>
                  </a:lnTo>
                  <a:lnTo>
                    <a:pt x="77923" y="37484"/>
                  </a:lnTo>
                  <a:lnTo>
                    <a:pt x="79462" y="34685"/>
                  </a:lnTo>
                  <a:lnTo>
                    <a:pt x="80635" y="31399"/>
                  </a:lnTo>
                  <a:lnTo>
                    <a:pt x="81221" y="27261"/>
                  </a:lnTo>
                  <a:lnTo>
                    <a:pt x="81954" y="22758"/>
                  </a:lnTo>
                  <a:lnTo>
                    <a:pt x="82907" y="18620"/>
                  </a:lnTo>
                  <a:lnTo>
                    <a:pt x="84300" y="14482"/>
                  </a:lnTo>
                  <a:lnTo>
                    <a:pt x="85986" y="10709"/>
                  </a:lnTo>
                  <a:lnTo>
                    <a:pt x="88112" y="7423"/>
                  </a:lnTo>
                  <a:lnTo>
                    <a:pt x="90458" y="4624"/>
                  </a:lnTo>
                  <a:lnTo>
                    <a:pt x="93610" y="2190"/>
                  </a:lnTo>
                  <a:lnTo>
                    <a:pt x="96908" y="608"/>
                  </a:lnTo>
                  <a:lnTo>
                    <a:pt x="100281" y="0"/>
                  </a:lnTo>
                  <a:close/>
                </a:path>
              </a:pathLst>
            </a:custGeom>
            <a:solidFill>
              <a:srgbClr val="5E5E5E">
                <a:alpha val="139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30;p24"/>
            <p:cNvSpPr/>
            <p:nvPr/>
          </p:nvSpPr>
          <p:spPr>
            <a:xfrm>
              <a:off x="3074969" y="1841674"/>
              <a:ext cx="2785200" cy="2685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9841" y="0"/>
                  </a:moveTo>
                  <a:lnTo>
                    <a:pt x="84005" y="164"/>
                  </a:lnTo>
                  <a:lnTo>
                    <a:pt x="88274" y="765"/>
                  </a:lnTo>
                  <a:lnTo>
                    <a:pt x="92437" y="1913"/>
                  </a:lnTo>
                  <a:lnTo>
                    <a:pt x="96495" y="3498"/>
                  </a:lnTo>
                  <a:lnTo>
                    <a:pt x="100237" y="5521"/>
                  </a:lnTo>
                  <a:lnTo>
                    <a:pt x="103715" y="7817"/>
                  </a:lnTo>
                  <a:lnTo>
                    <a:pt x="106930" y="10551"/>
                  </a:lnTo>
                  <a:lnTo>
                    <a:pt x="109828" y="13558"/>
                  </a:lnTo>
                  <a:lnTo>
                    <a:pt x="112358" y="16783"/>
                  </a:lnTo>
                  <a:lnTo>
                    <a:pt x="114571" y="20337"/>
                  </a:lnTo>
                  <a:lnTo>
                    <a:pt x="116416" y="24054"/>
                  </a:lnTo>
                  <a:lnTo>
                    <a:pt x="117891" y="27990"/>
                  </a:lnTo>
                  <a:lnTo>
                    <a:pt x="118998" y="32036"/>
                  </a:lnTo>
                  <a:lnTo>
                    <a:pt x="119631" y="36191"/>
                  </a:lnTo>
                  <a:lnTo>
                    <a:pt x="120000" y="40510"/>
                  </a:lnTo>
                  <a:lnTo>
                    <a:pt x="119841" y="44829"/>
                  </a:lnTo>
                  <a:lnTo>
                    <a:pt x="119209" y="49148"/>
                  </a:lnTo>
                  <a:lnTo>
                    <a:pt x="118155" y="53466"/>
                  </a:lnTo>
                  <a:lnTo>
                    <a:pt x="116679" y="57403"/>
                  </a:lnTo>
                  <a:lnTo>
                    <a:pt x="114888" y="61230"/>
                  </a:lnTo>
                  <a:lnTo>
                    <a:pt x="112779" y="64674"/>
                  </a:lnTo>
                  <a:lnTo>
                    <a:pt x="110408" y="67899"/>
                  </a:lnTo>
                  <a:lnTo>
                    <a:pt x="107667" y="70797"/>
                  </a:lnTo>
                  <a:lnTo>
                    <a:pt x="104822" y="73366"/>
                  </a:lnTo>
                  <a:lnTo>
                    <a:pt x="101554" y="75662"/>
                  </a:lnTo>
                  <a:lnTo>
                    <a:pt x="98287" y="77685"/>
                  </a:lnTo>
                  <a:lnTo>
                    <a:pt x="94808" y="79271"/>
                  </a:lnTo>
                  <a:lnTo>
                    <a:pt x="91119" y="80583"/>
                  </a:lnTo>
                  <a:lnTo>
                    <a:pt x="87325" y="81457"/>
                  </a:lnTo>
                  <a:lnTo>
                    <a:pt x="83478" y="82004"/>
                  </a:lnTo>
                  <a:lnTo>
                    <a:pt x="79578" y="82113"/>
                  </a:lnTo>
                  <a:lnTo>
                    <a:pt x="75625" y="81731"/>
                  </a:lnTo>
                  <a:lnTo>
                    <a:pt x="71620" y="81020"/>
                  </a:lnTo>
                  <a:lnTo>
                    <a:pt x="68722" y="80583"/>
                  </a:lnTo>
                  <a:lnTo>
                    <a:pt x="65928" y="80692"/>
                  </a:lnTo>
                  <a:lnTo>
                    <a:pt x="63241" y="81129"/>
                  </a:lnTo>
                  <a:lnTo>
                    <a:pt x="60606" y="82004"/>
                  </a:lnTo>
                  <a:lnTo>
                    <a:pt x="58234" y="83261"/>
                  </a:lnTo>
                  <a:lnTo>
                    <a:pt x="55915" y="84902"/>
                  </a:lnTo>
                  <a:lnTo>
                    <a:pt x="53965" y="86870"/>
                  </a:lnTo>
                  <a:lnTo>
                    <a:pt x="52279" y="89056"/>
                  </a:lnTo>
                  <a:lnTo>
                    <a:pt x="51014" y="91517"/>
                  </a:lnTo>
                  <a:lnTo>
                    <a:pt x="49960" y="94250"/>
                  </a:lnTo>
                  <a:lnTo>
                    <a:pt x="49380" y="97257"/>
                  </a:lnTo>
                  <a:lnTo>
                    <a:pt x="48959" y="99717"/>
                  </a:lnTo>
                  <a:lnTo>
                    <a:pt x="48379" y="102123"/>
                  </a:lnTo>
                  <a:lnTo>
                    <a:pt x="47167" y="105348"/>
                  </a:lnTo>
                  <a:lnTo>
                    <a:pt x="45586" y="108355"/>
                  </a:lnTo>
                  <a:lnTo>
                    <a:pt x="43636" y="110979"/>
                  </a:lnTo>
                  <a:lnTo>
                    <a:pt x="41422" y="113384"/>
                  </a:lnTo>
                  <a:lnTo>
                    <a:pt x="38945" y="115407"/>
                  </a:lnTo>
                  <a:lnTo>
                    <a:pt x="36258" y="117102"/>
                  </a:lnTo>
                  <a:lnTo>
                    <a:pt x="33359" y="118414"/>
                  </a:lnTo>
                  <a:lnTo>
                    <a:pt x="30303" y="119398"/>
                  </a:lnTo>
                  <a:lnTo>
                    <a:pt x="27088" y="119890"/>
                  </a:lnTo>
                  <a:lnTo>
                    <a:pt x="23820" y="120000"/>
                  </a:lnTo>
                  <a:lnTo>
                    <a:pt x="20606" y="119617"/>
                  </a:lnTo>
                  <a:lnTo>
                    <a:pt x="17285" y="118851"/>
                  </a:lnTo>
                  <a:lnTo>
                    <a:pt x="14176" y="117539"/>
                  </a:lnTo>
                  <a:lnTo>
                    <a:pt x="11277" y="115845"/>
                  </a:lnTo>
                  <a:lnTo>
                    <a:pt x="8642" y="113931"/>
                  </a:lnTo>
                  <a:lnTo>
                    <a:pt x="6376" y="111526"/>
                  </a:lnTo>
                  <a:lnTo>
                    <a:pt x="4426" y="108956"/>
                  </a:lnTo>
                  <a:lnTo>
                    <a:pt x="2793" y="106168"/>
                  </a:lnTo>
                  <a:lnTo>
                    <a:pt x="1528" y="103161"/>
                  </a:lnTo>
                  <a:lnTo>
                    <a:pt x="579" y="99990"/>
                  </a:lnTo>
                  <a:lnTo>
                    <a:pt x="105" y="96656"/>
                  </a:lnTo>
                  <a:lnTo>
                    <a:pt x="0" y="93266"/>
                  </a:lnTo>
                  <a:lnTo>
                    <a:pt x="421" y="89931"/>
                  </a:lnTo>
                  <a:lnTo>
                    <a:pt x="1159" y="86487"/>
                  </a:lnTo>
                  <a:lnTo>
                    <a:pt x="2371" y="83425"/>
                  </a:lnTo>
                  <a:lnTo>
                    <a:pt x="3794" y="80583"/>
                  </a:lnTo>
                  <a:lnTo>
                    <a:pt x="5691" y="78068"/>
                  </a:lnTo>
                  <a:lnTo>
                    <a:pt x="7694" y="75662"/>
                  </a:lnTo>
                  <a:lnTo>
                    <a:pt x="10013" y="73749"/>
                  </a:lnTo>
                  <a:lnTo>
                    <a:pt x="12542" y="71945"/>
                  </a:lnTo>
                  <a:lnTo>
                    <a:pt x="15177" y="70633"/>
                  </a:lnTo>
                  <a:lnTo>
                    <a:pt x="18076" y="69594"/>
                  </a:lnTo>
                  <a:lnTo>
                    <a:pt x="20974" y="68883"/>
                  </a:lnTo>
                  <a:lnTo>
                    <a:pt x="24031" y="68610"/>
                  </a:lnTo>
                  <a:lnTo>
                    <a:pt x="26877" y="68282"/>
                  </a:lnTo>
                  <a:lnTo>
                    <a:pt x="29512" y="67462"/>
                  </a:lnTo>
                  <a:lnTo>
                    <a:pt x="31989" y="66259"/>
                  </a:lnTo>
                  <a:lnTo>
                    <a:pt x="34255" y="64728"/>
                  </a:lnTo>
                  <a:lnTo>
                    <a:pt x="36310" y="62815"/>
                  </a:lnTo>
                  <a:lnTo>
                    <a:pt x="37997" y="60683"/>
                  </a:lnTo>
                  <a:lnTo>
                    <a:pt x="39472" y="58332"/>
                  </a:lnTo>
                  <a:lnTo>
                    <a:pt x="40474" y="55763"/>
                  </a:lnTo>
                  <a:lnTo>
                    <a:pt x="41159" y="52920"/>
                  </a:lnTo>
                  <a:lnTo>
                    <a:pt x="41475" y="50132"/>
                  </a:lnTo>
                  <a:lnTo>
                    <a:pt x="41317" y="47125"/>
                  </a:lnTo>
                  <a:lnTo>
                    <a:pt x="40895" y="42533"/>
                  </a:lnTo>
                  <a:lnTo>
                    <a:pt x="41001" y="37940"/>
                  </a:lnTo>
                  <a:lnTo>
                    <a:pt x="41581" y="33293"/>
                  </a:lnTo>
                  <a:lnTo>
                    <a:pt x="42687" y="28592"/>
                  </a:lnTo>
                  <a:lnTo>
                    <a:pt x="44216" y="24382"/>
                  </a:lnTo>
                  <a:lnTo>
                    <a:pt x="46166" y="20501"/>
                  </a:lnTo>
                  <a:lnTo>
                    <a:pt x="48379" y="16892"/>
                  </a:lnTo>
                  <a:lnTo>
                    <a:pt x="51014" y="13558"/>
                  </a:lnTo>
                  <a:lnTo>
                    <a:pt x="53860" y="10551"/>
                  </a:lnTo>
                  <a:lnTo>
                    <a:pt x="57022" y="7927"/>
                  </a:lnTo>
                  <a:lnTo>
                    <a:pt x="60395" y="5630"/>
                  </a:lnTo>
                  <a:lnTo>
                    <a:pt x="63978" y="3662"/>
                  </a:lnTo>
                  <a:lnTo>
                    <a:pt x="67826" y="2077"/>
                  </a:lnTo>
                  <a:lnTo>
                    <a:pt x="71725" y="929"/>
                  </a:lnTo>
                  <a:lnTo>
                    <a:pt x="75783" y="218"/>
                  </a:lnTo>
                  <a:lnTo>
                    <a:pt x="79841" y="0"/>
                  </a:lnTo>
                  <a:close/>
                </a:path>
              </a:pathLst>
            </a:custGeom>
            <a:solidFill>
              <a:srgbClr val="5E5E5E">
                <a:alpha val="139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31;p24"/>
            <p:cNvSpPr/>
            <p:nvPr/>
          </p:nvSpPr>
          <p:spPr>
            <a:xfrm>
              <a:off x="1641825" y="1470659"/>
              <a:ext cx="1894500" cy="2117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3414" y="0"/>
                  </a:moveTo>
                  <a:lnTo>
                    <a:pt x="48456" y="350"/>
                  </a:lnTo>
                  <a:lnTo>
                    <a:pt x="53263" y="1263"/>
                  </a:lnTo>
                  <a:lnTo>
                    <a:pt x="58148" y="2736"/>
                  </a:lnTo>
                  <a:lnTo>
                    <a:pt x="62797" y="4771"/>
                  </a:lnTo>
                  <a:lnTo>
                    <a:pt x="67209" y="7368"/>
                  </a:lnTo>
                  <a:lnTo>
                    <a:pt x="71149" y="10385"/>
                  </a:lnTo>
                  <a:lnTo>
                    <a:pt x="74694" y="13684"/>
                  </a:lnTo>
                  <a:lnTo>
                    <a:pt x="77688" y="17263"/>
                  </a:lnTo>
                  <a:lnTo>
                    <a:pt x="80052" y="21263"/>
                  </a:lnTo>
                  <a:lnTo>
                    <a:pt x="81943" y="25333"/>
                  </a:lnTo>
                  <a:lnTo>
                    <a:pt x="83204" y="29543"/>
                  </a:lnTo>
                  <a:lnTo>
                    <a:pt x="83992" y="33824"/>
                  </a:lnTo>
                  <a:lnTo>
                    <a:pt x="84149" y="38245"/>
                  </a:lnTo>
                  <a:lnTo>
                    <a:pt x="83755" y="42666"/>
                  </a:lnTo>
                  <a:lnTo>
                    <a:pt x="82889" y="46947"/>
                  </a:lnTo>
                  <a:lnTo>
                    <a:pt x="81234" y="51228"/>
                  </a:lnTo>
                  <a:lnTo>
                    <a:pt x="79185" y="55298"/>
                  </a:lnTo>
                  <a:lnTo>
                    <a:pt x="76349" y="59228"/>
                  </a:lnTo>
                  <a:lnTo>
                    <a:pt x="76349" y="59157"/>
                  </a:lnTo>
                  <a:lnTo>
                    <a:pt x="74852" y="61614"/>
                  </a:lnTo>
                  <a:lnTo>
                    <a:pt x="74064" y="64140"/>
                  </a:lnTo>
                  <a:lnTo>
                    <a:pt x="73985" y="66736"/>
                  </a:lnTo>
                  <a:lnTo>
                    <a:pt x="74458" y="69122"/>
                  </a:lnTo>
                  <a:lnTo>
                    <a:pt x="75482" y="71368"/>
                  </a:lnTo>
                  <a:lnTo>
                    <a:pt x="76979" y="73403"/>
                  </a:lnTo>
                  <a:lnTo>
                    <a:pt x="79028" y="75087"/>
                  </a:lnTo>
                  <a:lnTo>
                    <a:pt x="81470" y="76421"/>
                  </a:lnTo>
                  <a:lnTo>
                    <a:pt x="84149" y="77263"/>
                  </a:lnTo>
                  <a:lnTo>
                    <a:pt x="87065" y="77614"/>
                  </a:lnTo>
                  <a:lnTo>
                    <a:pt x="90059" y="77263"/>
                  </a:lnTo>
                  <a:lnTo>
                    <a:pt x="93525" y="76701"/>
                  </a:lnTo>
                  <a:lnTo>
                    <a:pt x="96913" y="76701"/>
                  </a:lnTo>
                  <a:lnTo>
                    <a:pt x="100380" y="77052"/>
                  </a:lnTo>
                  <a:lnTo>
                    <a:pt x="103768" y="77894"/>
                  </a:lnTo>
                  <a:lnTo>
                    <a:pt x="107078" y="79157"/>
                  </a:lnTo>
                  <a:lnTo>
                    <a:pt x="110229" y="80982"/>
                  </a:lnTo>
                  <a:lnTo>
                    <a:pt x="113145" y="83368"/>
                  </a:lnTo>
                  <a:lnTo>
                    <a:pt x="115587" y="85964"/>
                  </a:lnTo>
                  <a:lnTo>
                    <a:pt x="117478" y="88912"/>
                  </a:lnTo>
                  <a:lnTo>
                    <a:pt x="118896" y="91929"/>
                  </a:lnTo>
                  <a:lnTo>
                    <a:pt x="119763" y="95228"/>
                  </a:lnTo>
                  <a:lnTo>
                    <a:pt x="120000" y="98526"/>
                  </a:lnTo>
                  <a:lnTo>
                    <a:pt x="119684" y="101754"/>
                  </a:lnTo>
                  <a:lnTo>
                    <a:pt x="118739" y="105052"/>
                  </a:lnTo>
                  <a:lnTo>
                    <a:pt x="117242" y="108210"/>
                  </a:lnTo>
                  <a:lnTo>
                    <a:pt x="115193" y="111157"/>
                  </a:lnTo>
                  <a:lnTo>
                    <a:pt x="112514" y="113754"/>
                  </a:lnTo>
                  <a:lnTo>
                    <a:pt x="109599" y="116070"/>
                  </a:lnTo>
                  <a:lnTo>
                    <a:pt x="106290" y="117754"/>
                  </a:lnTo>
                  <a:lnTo>
                    <a:pt x="102902" y="118947"/>
                  </a:lnTo>
                  <a:lnTo>
                    <a:pt x="99198" y="119789"/>
                  </a:lnTo>
                  <a:lnTo>
                    <a:pt x="95574" y="120000"/>
                  </a:lnTo>
                  <a:lnTo>
                    <a:pt x="91713" y="119649"/>
                  </a:lnTo>
                  <a:lnTo>
                    <a:pt x="88089" y="118877"/>
                  </a:lnTo>
                  <a:lnTo>
                    <a:pt x="84464" y="117543"/>
                  </a:lnTo>
                  <a:lnTo>
                    <a:pt x="81234" y="115719"/>
                  </a:lnTo>
                  <a:lnTo>
                    <a:pt x="78319" y="113333"/>
                  </a:lnTo>
                  <a:lnTo>
                    <a:pt x="75718" y="110736"/>
                  </a:lnTo>
                  <a:lnTo>
                    <a:pt x="73827" y="107789"/>
                  </a:lnTo>
                  <a:lnTo>
                    <a:pt x="72567" y="104701"/>
                  </a:lnTo>
                  <a:lnTo>
                    <a:pt x="71700" y="101473"/>
                  </a:lnTo>
                  <a:lnTo>
                    <a:pt x="71464" y="98175"/>
                  </a:lnTo>
                  <a:lnTo>
                    <a:pt x="71700" y="94877"/>
                  </a:lnTo>
                  <a:lnTo>
                    <a:pt x="72567" y="91578"/>
                  </a:lnTo>
                  <a:lnTo>
                    <a:pt x="74064" y="88421"/>
                  </a:lnTo>
                  <a:lnTo>
                    <a:pt x="75246" y="85824"/>
                  </a:lnTo>
                  <a:lnTo>
                    <a:pt x="75640" y="83228"/>
                  </a:lnTo>
                  <a:lnTo>
                    <a:pt x="75246" y="80771"/>
                  </a:lnTo>
                  <a:lnTo>
                    <a:pt x="74379" y="78385"/>
                  </a:lnTo>
                  <a:lnTo>
                    <a:pt x="72961" y="76350"/>
                  </a:lnTo>
                  <a:lnTo>
                    <a:pt x="71070" y="74526"/>
                  </a:lnTo>
                  <a:lnTo>
                    <a:pt x="68864" y="73052"/>
                  </a:lnTo>
                  <a:lnTo>
                    <a:pt x="66342" y="72070"/>
                  </a:lnTo>
                  <a:lnTo>
                    <a:pt x="63585" y="71578"/>
                  </a:lnTo>
                  <a:lnTo>
                    <a:pt x="60669" y="71719"/>
                  </a:lnTo>
                  <a:lnTo>
                    <a:pt x="57596" y="72350"/>
                  </a:lnTo>
                  <a:lnTo>
                    <a:pt x="53184" y="73754"/>
                  </a:lnTo>
                  <a:lnTo>
                    <a:pt x="48614" y="74526"/>
                  </a:lnTo>
                  <a:lnTo>
                    <a:pt x="43887" y="74947"/>
                  </a:lnTo>
                  <a:lnTo>
                    <a:pt x="39238" y="74947"/>
                  </a:lnTo>
                  <a:lnTo>
                    <a:pt x="34668" y="74385"/>
                  </a:lnTo>
                  <a:lnTo>
                    <a:pt x="29940" y="73403"/>
                  </a:lnTo>
                  <a:lnTo>
                    <a:pt x="25528" y="71929"/>
                  </a:lnTo>
                  <a:lnTo>
                    <a:pt x="21195" y="70035"/>
                  </a:lnTo>
                  <a:lnTo>
                    <a:pt x="17019" y="67508"/>
                  </a:lnTo>
                  <a:lnTo>
                    <a:pt x="12921" y="64491"/>
                  </a:lnTo>
                  <a:lnTo>
                    <a:pt x="9376" y="61052"/>
                  </a:lnTo>
                  <a:lnTo>
                    <a:pt x="6460" y="57473"/>
                  </a:lnTo>
                  <a:lnTo>
                    <a:pt x="4097" y="53473"/>
                  </a:lnTo>
                  <a:lnTo>
                    <a:pt x="2127" y="49333"/>
                  </a:lnTo>
                  <a:lnTo>
                    <a:pt x="866" y="45122"/>
                  </a:lnTo>
                  <a:lnTo>
                    <a:pt x="157" y="40701"/>
                  </a:lnTo>
                  <a:lnTo>
                    <a:pt x="0" y="36280"/>
                  </a:lnTo>
                  <a:lnTo>
                    <a:pt x="472" y="31789"/>
                  </a:lnTo>
                  <a:lnTo>
                    <a:pt x="1497" y="27508"/>
                  </a:lnTo>
                  <a:lnTo>
                    <a:pt x="3151" y="23157"/>
                  </a:lnTo>
                  <a:lnTo>
                    <a:pt x="5436" y="19017"/>
                  </a:lnTo>
                  <a:lnTo>
                    <a:pt x="8351" y="15017"/>
                  </a:lnTo>
                  <a:lnTo>
                    <a:pt x="11818" y="11438"/>
                  </a:lnTo>
                  <a:lnTo>
                    <a:pt x="15600" y="8350"/>
                  </a:lnTo>
                  <a:lnTo>
                    <a:pt x="19697" y="5614"/>
                  </a:lnTo>
                  <a:lnTo>
                    <a:pt x="24110" y="3508"/>
                  </a:lnTo>
                  <a:lnTo>
                    <a:pt x="28837" y="1894"/>
                  </a:lnTo>
                  <a:lnTo>
                    <a:pt x="33486" y="701"/>
                  </a:lnTo>
                  <a:lnTo>
                    <a:pt x="38450" y="70"/>
                  </a:lnTo>
                  <a:lnTo>
                    <a:pt x="43414" y="0"/>
                  </a:lnTo>
                  <a:close/>
                </a:path>
              </a:pathLst>
            </a:custGeom>
            <a:solidFill>
              <a:srgbClr val="5E5E5E">
                <a:alpha val="139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32;p24"/>
            <p:cNvSpPr/>
            <p:nvPr/>
          </p:nvSpPr>
          <p:spPr>
            <a:xfrm>
              <a:off x="3147411" y="1881133"/>
              <a:ext cx="2670600" cy="257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9841" y="0"/>
                  </a:moveTo>
                  <a:lnTo>
                    <a:pt x="84005" y="164"/>
                  </a:lnTo>
                  <a:lnTo>
                    <a:pt x="88274" y="765"/>
                  </a:lnTo>
                  <a:lnTo>
                    <a:pt x="92437" y="1913"/>
                  </a:lnTo>
                  <a:lnTo>
                    <a:pt x="96495" y="3498"/>
                  </a:lnTo>
                  <a:lnTo>
                    <a:pt x="100237" y="5521"/>
                  </a:lnTo>
                  <a:lnTo>
                    <a:pt x="103715" y="7817"/>
                  </a:lnTo>
                  <a:lnTo>
                    <a:pt x="106930" y="10551"/>
                  </a:lnTo>
                  <a:lnTo>
                    <a:pt x="109828" y="13558"/>
                  </a:lnTo>
                  <a:lnTo>
                    <a:pt x="112358" y="16783"/>
                  </a:lnTo>
                  <a:lnTo>
                    <a:pt x="114571" y="20337"/>
                  </a:lnTo>
                  <a:lnTo>
                    <a:pt x="116416" y="24054"/>
                  </a:lnTo>
                  <a:lnTo>
                    <a:pt x="117891" y="27990"/>
                  </a:lnTo>
                  <a:lnTo>
                    <a:pt x="118998" y="32036"/>
                  </a:lnTo>
                  <a:lnTo>
                    <a:pt x="119631" y="36191"/>
                  </a:lnTo>
                  <a:lnTo>
                    <a:pt x="120000" y="40510"/>
                  </a:lnTo>
                  <a:lnTo>
                    <a:pt x="119841" y="44829"/>
                  </a:lnTo>
                  <a:lnTo>
                    <a:pt x="119209" y="49148"/>
                  </a:lnTo>
                  <a:lnTo>
                    <a:pt x="118155" y="53466"/>
                  </a:lnTo>
                  <a:lnTo>
                    <a:pt x="116679" y="57403"/>
                  </a:lnTo>
                  <a:lnTo>
                    <a:pt x="114888" y="61230"/>
                  </a:lnTo>
                  <a:lnTo>
                    <a:pt x="112779" y="64674"/>
                  </a:lnTo>
                  <a:lnTo>
                    <a:pt x="110408" y="67899"/>
                  </a:lnTo>
                  <a:lnTo>
                    <a:pt x="107667" y="70797"/>
                  </a:lnTo>
                  <a:lnTo>
                    <a:pt x="104822" y="73366"/>
                  </a:lnTo>
                  <a:lnTo>
                    <a:pt x="101554" y="75662"/>
                  </a:lnTo>
                  <a:lnTo>
                    <a:pt x="98287" y="77685"/>
                  </a:lnTo>
                  <a:lnTo>
                    <a:pt x="94808" y="79271"/>
                  </a:lnTo>
                  <a:lnTo>
                    <a:pt x="91119" y="80583"/>
                  </a:lnTo>
                  <a:lnTo>
                    <a:pt x="87325" y="81457"/>
                  </a:lnTo>
                  <a:lnTo>
                    <a:pt x="83478" y="82004"/>
                  </a:lnTo>
                  <a:lnTo>
                    <a:pt x="79578" y="82113"/>
                  </a:lnTo>
                  <a:lnTo>
                    <a:pt x="75625" y="81731"/>
                  </a:lnTo>
                  <a:lnTo>
                    <a:pt x="71620" y="81020"/>
                  </a:lnTo>
                  <a:lnTo>
                    <a:pt x="68722" y="80583"/>
                  </a:lnTo>
                  <a:lnTo>
                    <a:pt x="65928" y="80692"/>
                  </a:lnTo>
                  <a:lnTo>
                    <a:pt x="63241" y="81129"/>
                  </a:lnTo>
                  <a:lnTo>
                    <a:pt x="60606" y="82004"/>
                  </a:lnTo>
                  <a:lnTo>
                    <a:pt x="58234" y="83261"/>
                  </a:lnTo>
                  <a:lnTo>
                    <a:pt x="55915" y="84902"/>
                  </a:lnTo>
                  <a:lnTo>
                    <a:pt x="53965" y="86870"/>
                  </a:lnTo>
                  <a:lnTo>
                    <a:pt x="52279" y="89056"/>
                  </a:lnTo>
                  <a:lnTo>
                    <a:pt x="51014" y="91517"/>
                  </a:lnTo>
                  <a:lnTo>
                    <a:pt x="49960" y="94250"/>
                  </a:lnTo>
                  <a:lnTo>
                    <a:pt x="49380" y="97257"/>
                  </a:lnTo>
                  <a:lnTo>
                    <a:pt x="48959" y="99717"/>
                  </a:lnTo>
                  <a:lnTo>
                    <a:pt x="48379" y="102123"/>
                  </a:lnTo>
                  <a:lnTo>
                    <a:pt x="47167" y="105348"/>
                  </a:lnTo>
                  <a:lnTo>
                    <a:pt x="45586" y="108355"/>
                  </a:lnTo>
                  <a:lnTo>
                    <a:pt x="43636" y="110979"/>
                  </a:lnTo>
                  <a:lnTo>
                    <a:pt x="41422" y="113384"/>
                  </a:lnTo>
                  <a:lnTo>
                    <a:pt x="38945" y="115407"/>
                  </a:lnTo>
                  <a:lnTo>
                    <a:pt x="36258" y="117102"/>
                  </a:lnTo>
                  <a:lnTo>
                    <a:pt x="33359" y="118414"/>
                  </a:lnTo>
                  <a:lnTo>
                    <a:pt x="30303" y="119398"/>
                  </a:lnTo>
                  <a:lnTo>
                    <a:pt x="27088" y="119890"/>
                  </a:lnTo>
                  <a:lnTo>
                    <a:pt x="23820" y="120000"/>
                  </a:lnTo>
                  <a:lnTo>
                    <a:pt x="20606" y="119617"/>
                  </a:lnTo>
                  <a:lnTo>
                    <a:pt x="17285" y="118851"/>
                  </a:lnTo>
                  <a:lnTo>
                    <a:pt x="14176" y="117539"/>
                  </a:lnTo>
                  <a:lnTo>
                    <a:pt x="11277" y="115845"/>
                  </a:lnTo>
                  <a:lnTo>
                    <a:pt x="8642" y="113931"/>
                  </a:lnTo>
                  <a:lnTo>
                    <a:pt x="6376" y="111526"/>
                  </a:lnTo>
                  <a:lnTo>
                    <a:pt x="4426" y="108956"/>
                  </a:lnTo>
                  <a:lnTo>
                    <a:pt x="2793" y="106168"/>
                  </a:lnTo>
                  <a:lnTo>
                    <a:pt x="1528" y="103161"/>
                  </a:lnTo>
                  <a:lnTo>
                    <a:pt x="579" y="99990"/>
                  </a:lnTo>
                  <a:lnTo>
                    <a:pt x="105" y="96656"/>
                  </a:lnTo>
                  <a:lnTo>
                    <a:pt x="0" y="93266"/>
                  </a:lnTo>
                  <a:lnTo>
                    <a:pt x="421" y="89931"/>
                  </a:lnTo>
                  <a:lnTo>
                    <a:pt x="1159" y="86487"/>
                  </a:lnTo>
                  <a:lnTo>
                    <a:pt x="2371" y="83425"/>
                  </a:lnTo>
                  <a:lnTo>
                    <a:pt x="3794" y="80583"/>
                  </a:lnTo>
                  <a:lnTo>
                    <a:pt x="5691" y="78068"/>
                  </a:lnTo>
                  <a:lnTo>
                    <a:pt x="7694" y="75662"/>
                  </a:lnTo>
                  <a:lnTo>
                    <a:pt x="10013" y="73749"/>
                  </a:lnTo>
                  <a:lnTo>
                    <a:pt x="12542" y="71945"/>
                  </a:lnTo>
                  <a:lnTo>
                    <a:pt x="15177" y="70633"/>
                  </a:lnTo>
                  <a:lnTo>
                    <a:pt x="18076" y="69594"/>
                  </a:lnTo>
                  <a:lnTo>
                    <a:pt x="20974" y="68883"/>
                  </a:lnTo>
                  <a:lnTo>
                    <a:pt x="24031" y="68610"/>
                  </a:lnTo>
                  <a:lnTo>
                    <a:pt x="26877" y="68282"/>
                  </a:lnTo>
                  <a:lnTo>
                    <a:pt x="29512" y="67462"/>
                  </a:lnTo>
                  <a:lnTo>
                    <a:pt x="31989" y="66259"/>
                  </a:lnTo>
                  <a:lnTo>
                    <a:pt x="34255" y="64728"/>
                  </a:lnTo>
                  <a:lnTo>
                    <a:pt x="36310" y="62815"/>
                  </a:lnTo>
                  <a:lnTo>
                    <a:pt x="37997" y="60683"/>
                  </a:lnTo>
                  <a:lnTo>
                    <a:pt x="39472" y="58332"/>
                  </a:lnTo>
                  <a:lnTo>
                    <a:pt x="40474" y="55763"/>
                  </a:lnTo>
                  <a:lnTo>
                    <a:pt x="41159" y="52920"/>
                  </a:lnTo>
                  <a:lnTo>
                    <a:pt x="41475" y="50132"/>
                  </a:lnTo>
                  <a:lnTo>
                    <a:pt x="41317" y="47125"/>
                  </a:lnTo>
                  <a:lnTo>
                    <a:pt x="40895" y="42533"/>
                  </a:lnTo>
                  <a:lnTo>
                    <a:pt x="41001" y="37940"/>
                  </a:lnTo>
                  <a:lnTo>
                    <a:pt x="41581" y="33293"/>
                  </a:lnTo>
                  <a:lnTo>
                    <a:pt x="42687" y="28592"/>
                  </a:lnTo>
                  <a:lnTo>
                    <a:pt x="44216" y="24382"/>
                  </a:lnTo>
                  <a:lnTo>
                    <a:pt x="46166" y="20501"/>
                  </a:lnTo>
                  <a:lnTo>
                    <a:pt x="48379" y="16892"/>
                  </a:lnTo>
                  <a:lnTo>
                    <a:pt x="51014" y="13558"/>
                  </a:lnTo>
                  <a:lnTo>
                    <a:pt x="53860" y="10551"/>
                  </a:lnTo>
                  <a:lnTo>
                    <a:pt x="57022" y="7927"/>
                  </a:lnTo>
                  <a:lnTo>
                    <a:pt x="60395" y="5630"/>
                  </a:lnTo>
                  <a:lnTo>
                    <a:pt x="63978" y="3662"/>
                  </a:lnTo>
                  <a:lnTo>
                    <a:pt x="67826" y="2077"/>
                  </a:lnTo>
                  <a:lnTo>
                    <a:pt x="71725" y="929"/>
                  </a:lnTo>
                  <a:lnTo>
                    <a:pt x="75783" y="218"/>
                  </a:lnTo>
                  <a:lnTo>
                    <a:pt x="79841" y="0"/>
                  </a:lnTo>
                  <a:close/>
                </a:path>
              </a:pathLst>
            </a:custGeom>
            <a:solidFill>
              <a:srgbClr val="FFCD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33;p24"/>
            <p:cNvSpPr/>
            <p:nvPr/>
          </p:nvSpPr>
          <p:spPr>
            <a:xfrm>
              <a:off x="1715780" y="1502667"/>
              <a:ext cx="1785900" cy="200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3414" y="0"/>
                  </a:moveTo>
                  <a:lnTo>
                    <a:pt x="48456" y="350"/>
                  </a:lnTo>
                  <a:lnTo>
                    <a:pt x="53263" y="1263"/>
                  </a:lnTo>
                  <a:lnTo>
                    <a:pt x="58148" y="2736"/>
                  </a:lnTo>
                  <a:lnTo>
                    <a:pt x="62797" y="4771"/>
                  </a:lnTo>
                  <a:lnTo>
                    <a:pt x="67209" y="7368"/>
                  </a:lnTo>
                  <a:lnTo>
                    <a:pt x="71149" y="10385"/>
                  </a:lnTo>
                  <a:lnTo>
                    <a:pt x="74694" y="13684"/>
                  </a:lnTo>
                  <a:lnTo>
                    <a:pt x="77688" y="17263"/>
                  </a:lnTo>
                  <a:lnTo>
                    <a:pt x="80052" y="21263"/>
                  </a:lnTo>
                  <a:lnTo>
                    <a:pt x="81943" y="25333"/>
                  </a:lnTo>
                  <a:lnTo>
                    <a:pt x="83204" y="29543"/>
                  </a:lnTo>
                  <a:lnTo>
                    <a:pt x="83992" y="33824"/>
                  </a:lnTo>
                  <a:lnTo>
                    <a:pt x="84149" y="38245"/>
                  </a:lnTo>
                  <a:lnTo>
                    <a:pt x="83755" y="42666"/>
                  </a:lnTo>
                  <a:lnTo>
                    <a:pt x="82889" y="46947"/>
                  </a:lnTo>
                  <a:lnTo>
                    <a:pt x="81234" y="51228"/>
                  </a:lnTo>
                  <a:lnTo>
                    <a:pt x="79185" y="55298"/>
                  </a:lnTo>
                  <a:lnTo>
                    <a:pt x="76349" y="59228"/>
                  </a:lnTo>
                  <a:lnTo>
                    <a:pt x="76349" y="59157"/>
                  </a:lnTo>
                  <a:lnTo>
                    <a:pt x="74852" y="61614"/>
                  </a:lnTo>
                  <a:lnTo>
                    <a:pt x="74064" y="64140"/>
                  </a:lnTo>
                  <a:lnTo>
                    <a:pt x="73985" y="66736"/>
                  </a:lnTo>
                  <a:lnTo>
                    <a:pt x="74458" y="69122"/>
                  </a:lnTo>
                  <a:lnTo>
                    <a:pt x="75482" y="71368"/>
                  </a:lnTo>
                  <a:lnTo>
                    <a:pt x="76979" y="73403"/>
                  </a:lnTo>
                  <a:lnTo>
                    <a:pt x="79028" y="75087"/>
                  </a:lnTo>
                  <a:lnTo>
                    <a:pt x="81470" y="76421"/>
                  </a:lnTo>
                  <a:lnTo>
                    <a:pt x="84149" y="77263"/>
                  </a:lnTo>
                  <a:lnTo>
                    <a:pt x="87065" y="77614"/>
                  </a:lnTo>
                  <a:lnTo>
                    <a:pt x="90059" y="77263"/>
                  </a:lnTo>
                  <a:lnTo>
                    <a:pt x="93525" y="76701"/>
                  </a:lnTo>
                  <a:lnTo>
                    <a:pt x="96913" y="76701"/>
                  </a:lnTo>
                  <a:lnTo>
                    <a:pt x="100380" y="77052"/>
                  </a:lnTo>
                  <a:lnTo>
                    <a:pt x="103768" y="77894"/>
                  </a:lnTo>
                  <a:lnTo>
                    <a:pt x="107078" y="79157"/>
                  </a:lnTo>
                  <a:lnTo>
                    <a:pt x="110229" y="80982"/>
                  </a:lnTo>
                  <a:lnTo>
                    <a:pt x="113145" y="83368"/>
                  </a:lnTo>
                  <a:lnTo>
                    <a:pt x="115587" y="85964"/>
                  </a:lnTo>
                  <a:lnTo>
                    <a:pt x="117478" y="88912"/>
                  </a:lnTo>
                  <a:lnTo>
                    <a:pt x="118896" y="91929"/>
                  </a:lnTo>
                  <a:lnTo>
                    <a:pt x="119763" y="95228"/>
                  </a:lnTo>
                  <a:lnTo>
                    <a:pt x="120000" y="98526"/>
                  </a:lnTo>
                  <a:lnTo>
                    <a:pt x="119684" y="101754"/>
                  </a:lnTo>
                  <a:lnTo>
                    <a:pt x="118739" y="105052"/>
                  </a:lnTo>
                  <a:lnTo>
                    <a:pt x="117242" y="108210"/>
                  </a:lnTo>
                  <a:lnTo>
                    <a:pt x="115193" y="111157"/>
                  </a:lnTo>
                  <a:lnTo>
                    <a:pt x="112514" y="113754"/>
                  </a:lnTo>
                  <a:lnTo>
                    <a:pt x="109599" y="116070"/>
                  </a:lnTo>
                  <a:lnTo>
                    <a:pt x="106290" y="117754"/>
                  </a:lnTo>
                  <a:lnTo>
                    <a:pt x="102902" y="118947"/>
                  </a:lnTo>
                  <a:lnTo>
                    <a:pt x="99198" y="119789"/>
                  </a:lnTo>
                  <a:lnTo>
                    <a:pt x="95574" y="120000"/>
                  </a:lnTo>
                  <a:lnTo>
                    <a:pt x="91713" y="119649"/>
                  </a:lnTo>
                  <a:lnTo>
                    <a:pt x="88089" y="118877"/>
                  </a:lnTo>
                  <a:lnTo>
                    <a:pt x="84464" y="117543"/>
                  </a:lnTo>
                  <a:lnTo>
                    <a:pt x="81234" y="115719"/>
                  </a:lnTo>
                  <a:lnTo>
                    <a:pt x="78319" y="113333"/>
                  </a:lnTo>
                  <a:lnTo>
                    <a:pt x="75718" y="110736"/>
                  </a:lnTo>
                  <a:lnTo>
                    <a:pt x="73827" y="107789"/>
                  </a:lnTo>
                  <a:lnTo>
                    <a:pt x="72567" y="104701"/>
                  </a:lnTo>
                  <a:lnTo>
                    <a:pt x="71700" y="101473"/>
                  </a:lnTo>
                  <a:lnTo>
                    <a:pt x="71464" y="98175"/>
                  </a:lnTo>
                  <a:lnTo>
                    <a:pt x="71700" y="94877"/>
                  </a:lnTo>
                  <a:lnTo>
                    <a:pt x="72567" y="91578"/>
                  </a:lnTo>
                  <a:lnTo>
                    <a:pt x="74064" y="88421"/>
                  </a:lnTo>
                  <a:lnTo>
                    <a:pt x="75246" y="85824"/>
                  </a:lnTo>
                  <a:lnTo>
                    <a:pt x="75640" y="83228"/>
                  </a:lnTo>
                  <a:lnTo>
                    <a:pt x="75246" y="80771"/>
                  </a:lnTo>
                  <a:lnTo>
                    <a:pt x="74379" y="78385"/>
                  </a:lnTo>
                  <a:lnTo>
                    <a:pt x="72961" y="76350"/>
                  </a:lnTo>
                  <a:lnTo>
                    <a:pt x="71070" y="74526"/>
                  </a:lnTo>
                  <a:lnTo>
                    <a:pt x="68864" y="73052"/>
                  </a:lnTo>
                  <a:lnTo>
                    <a:pt x="66342" y="72070"/>
                  </a:lnTo>
                  <a:lnTo>
                    <a:pt x="63585" y="71578"/>
                  </a:lnTo>
                  <a:lnTo>
                    <a:pt x="60669" y="71719"/>
                  </a:lnTo>
                  <a:lnTo>
                    <a:pt x="57596" y="72350"/>
                  </a:lnTo>
                  <a:lnTo>
                    <a:pt x="53184" y="73754"/>
                  </a:lnTo>
                  <a:lnTo>
                    <a:pt x="48614" y="74526"/>
                  </a:lnTo>
                  <a:lnTo>
                    <a:pt x="43887" y="74947"/>
                  </a:lnTo>
                  <a:lnTo>
                    <a:pt x="39238" y="74947"/>
                  </a:lnTo>
                  <a:lnTo>
                    <a:pt x="34668" y="74385"/>
                  </a:lnTo>
                  <a:lnTo>
                    <a:pt x="29940" y="73403"/>
                  </a:lnTo>
                  <a:lnTo>
                    <a:pt x="25528" y="71929"/>
                  </a:lnTo>
                  <a:lnTo>
                    <a:pt x="21195" y="70035"/>
                  </a:lnTo>
                  <a:lnTo>
                    <a:pt x="17019" y="67508"/>
                  </a:lnTo>
                  <a:lnTo>
                    <a:pt x="12921" y="64491"/>
                  </a:lnTo>
                  <a:lnTo>
                    <a:pt x="9376" y="61052"/>
                  </a:lnTo>
                  <a:lnTo>
                    <a:pt x="6460" y="57473"/>
                  </a:lnTo>
                  <a:lnTo>
                    <a:pt x="4097" y="53473"/>
                  </a:lnTo>
                  <a:lnTo>
                    <a:pt x="2127" y="49333"/>
                  </a:lnTo>
                  <a:lnTo>
                    <a:pt x="866" y="45122"/>
                  </a:lnTo>
                  <a:lnTo>
                    <a:pt x="157" y="40701"/>
                  </a:lnTo>
                  <a:lnTo>
                    <a:pt x="0" y="36280"/>
                  </a:lnTo>
                  <a:lnTo>
                    <a:pt x="472" y="31789"/>
                  </a:lnTo>
                  <a:lnTo>
                    <a:pt x="1497" y="27508"/>
                  </a:lnTo>
                  <a:lnTo>
                    <a:pt x="3151" y="23157"/>
                  </a:lnTo>
                  <a:lnTo>
                    <a:pt x="5436" y="19017"/>
                  </a:lnTo>
                  <a:lnTo>
                    <a:pt x="8351" y="15017"/>
                  </a:lnTo>
                  <a:lnTo>
                    <a:pt x="11818" y="11438"/>
                  </a:lnTo>
                  <a:lnTo>
                    <a:pt x="15600" y="8350"/>
                  </a:lnTo>
                  <a:lnTo>
                    <a:pt x="19697" y="5614"/>
                  </a:lnTo>
                  <a:lnTo>
                    <a:pt x="24110" y="3508"/>
                  </a:lnTo>
                  <a:lnTo>
                    <a:pt x="28837" y="1894"/>
                  </a:lnTo>
                  <a:lnTo>
                    <a:pt x="33486" y="701"/>
                  </a:lnTo>
                  <a:lnTo>
                    <a:pt x="38450" y="70"/>
                  </a:lnTo>
                  <a:lnTo>
                    <a:pt x="4341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34;p24"/>
            <p:cNvSpPr/>
            <p:nvPr/>
          </p:nvSpPr>
          <p:spPr>
            <a:xfrm>
              <a:off x="4259214" y="3939376"/>
              <a:ext cx="1919700" cy="1156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281" y="0"/>
                  </a:moveTo>
                  <a:lnTo>
                    <a:pt x="103579" y="365"/>
                  </a:lnTo>
                  <a:lnTo>
                    <a:pt x="106731" y="1703"/>
                  </a:lnTo>
                  <a:lnTo>
                    <a:pt x="109810" y="3894"/>
                  </a:lnTo>
                  <a:lnTo>
                    <a:pt x="112669" y="7058"/>
                  </a:lnTo>
                  <a:lnTo>
                    <a:pt x="115015" y="10709"/>
                  </a:lnTo>
                  <a:lnTo>
                    <a:pt x="117141" y="15456"/>
                  </a:lnTo>
                  <a:lnTo>
                    <a:pt x="118680" y="20811"/>
                  </a:lnTo>
                  <a:lnTo>
                    <a:pt x="119633" y="26288"/>
                  </a:lnTo>
                  <a:lnTo>
                    <a:pt x="120000" y="31764"/>
                  </a:lnTo>
                  <a:lnTo>
                    <a:pt x="119706" y="37241"/>
                  </a:lnTo>
                  <a:lnTo>
                    <a:pt x="118900" y="42596"/>
                  </a:lnTo>
                  <a:lnTo>
                    <a:pt x="117580" y="47586"/>
                  </a:lnTo>
                  <a:lnTo>
                    <a:pt x="115748" y="52332"/>
                  </a:lnTo>
                  <a:lnTo>
                    <a:pt x="113329" y="56227"/>
                  </a:lnTo>
                  <a:lnTo>
                    <a:pt x="110543" y="59756"/>
                  </a:lnTo>
                  <a:lnTo>
                    <a:pt x="107318" y="62312"/>
                  </a:lnTo>
                  <a:lnTo>
                    <a:pt x="104019" y="63894"/>
                  </a:lnTo>
                  <a:lnTo>
                    <a:pt x="100720" y="64503"/>
                  </a:lnTo>
                  <a:lnTo>
                    <a:pt x="97275" y="64137"/>
                  </a:lnTo>
                  <a:lnTo>
                    <a:pt x="94123" y="62799"/>
                  </a:lnTo>
                  <a:lnTo>
                    <a:pt x="91044" y="60608"/>
                  </a:lnTo>
                  <a:lnTo>
                    <a:pt x="88185" y="57200"/>
                  </a:lnTo>
                  <a:lnTo>
                    <a:pt x="85766" y="53306"/>
                  </a:lnTo>
                  <a:lnTo>
                    <a:pt x="83860" y="50628"/>
                  </a:lnTo>
                  <a:lnTo>
                    <a:pt x="81808" y="48681"/>
                  </a:lnTo>
                  <a:lnTo>
                    <a:pt x="79682" y="47464"/>
                  </a:lnTo>
                  <a:lnTo>
                    <a:pt x="77483" y="47221"/>
                  </a:lnTo>
                  <a:lnTo>
                    <a:pt x="75357" y="47829"/>
                  </a:lnTo>
                  <a:lnTo>
                    <a:pt x="73231" y="49046"/>
                  </a:lnTo>
                  <a:lnTo>
                    <a:pt x="71325" y="50993"/>
                  </a:lnTo>
                  <a:lnTo>
                    <a:pt x="69786" y="53549"/>
                  </a:lnTo>
                  <a:lnTo>
                    <a:pt x="68466" y="56713"/>
                  </a:lnTo>
                  <a:lnTo>
                    <a:pt x="67660" y="60365"/>
                  </a:lnTo>
                  <a:lnTo>
                    <a:pt x="67440" y="64503"/>
                  </a:lnTo>
                  <a:lnTo>
                    <a:pt x="67073" y="71561"/>
                  </a:lnTo>
                  <a:lnTo>
                    <a:pt x="66267" y="78498"/>
                  </a:lnTo>
                  <a:lnTo>
                    <a:pt x="64948" y="85070"/>
                  </a:lnTo>
                  <a:lnTo>
                    <a:pt x="63188" y="91399"/>
                  </a:lnTo>
                  <a:lnTo>
                    <a:pt x="60843" y="97241"/>
                  </a:lnTo>
                  <a:lnTo>
                    <a:pt x="58130" y="102718"/>
                  </a:lnTo>
                  <a:lnTo>
                    <a:pt x="54832" y="107707"/>
                  </a:lnTo>
                  <a:lnTo>
                    <a:pt x="51166" y="111967"/>
                  </a:lnTo>
                  <a:lnTo>
                    <a:pt x="46988" y="115496"/>
                  </a:lnTo>
                  <a:lnTo>
                    <a:pt x="42883" y="117809"/>
                  </a:lnTo>
                  <a:lnTo>
                    <a:pt x="38485" y="119391"/>
                  </a:lnTo>
                  <a:lnTo>
                    <a:pt x="34160" y="120000"/>
                  </a:lnTo>
                  <a:lnTo>
                    <a:pt x="29908" y="119634"/>
                  </a:lnTo>
                  <a:lnTo>
                    <a:pt x="25656" y="118417"/>
                  </a:lnTo>
                  <a:lnTo>
                    <a:pt x="21478" y="116348"/>
                  </a:lnTo>
                  <a:lnTo>
                    <a:pt x="17593" y="113184"/>
                  </a:lnTo>
                  <a:lnTo>
                    <a:pt x="13854" y="109411"/>
                  </a:lnTo>
                  <a:lnTo>
                    <a:pt x="10555" y="104665"/>
                  </a:lnTo>
                  <a:lnTo>
                    <a:pt x="7477" y="99188"/>
                  </a:lnTo>
                  <a:lnTo>
                    <a:pt x="4838" y="92981"/>
                  </a:lnTo>
                  <a:lnTo>
                    <a:pt x="2712" y="86044"/>
                  </a:lnTo>
                  <a:lnTo>
                    <a:pt x="1319" y="79229"/>
                  </a:lnTo>
                  <a:lnTo>
                    <a:pt x="366" y="71926"/>
                  </a:lnTo>
                  <a:lnTo>
                    <a:pt x="0" y="64868"/>
                  </a:lnTo>
                  <a:lnTo>
                    <a:pt x="293" y="57687"/>
                  </a:lnTo>
                  <a:lnTo>
                    <a:pt x="952" y="50628"/>
                  </a:lnTo>
                  <a:lnTo>
                    <a:pt x="2272" y="43691"/>
                  </a:lnTo>
                  <a:lnTo>
                    <a:pt x="4178" y="37241"/>
                  </a:lnTo>
                  <a:lnTo>
                    <a:pt x="6377" y="31156"/>
                  </a:lnTo>
                  <a:lnTo>
                    <a:pt x="9236" y="25436"/>
                  </a:lnTo>
                  <a:lnTo>
                    <a:pt x="12535" y="20324"/>
                  </a:lnTo>
                  <a:lnTo>
                    <a:pt x="16346" y="16064"/>
                  </a:lnTo>
                  <a:lnTo>
                    <a:pt x="20305" y="12778"/>
                  </a:lnTo>
                  <a:lnTo>
                    <a:pt x="24483" y="10223"/>
                  </a:lnTo>
                  <a:lnTo>
                    <a:pt x="28735" y="8640"/>
                  </a:lnTo>
                  <a:lnTo>
                    <a:pt x="32987" y="8032"/>
                  </a:lnTo>
                  <a:lnTo>
                    <a:pt x="37238" y="8397"/>
                  </a:lnTo>
                  <a:lnTo>
                    <a:pt x="41490" y="9614"/>
                  </a:lnTo>
                  <a:lnTo>
                    <a:pt x="45448" y="11561"/>
                  </a:lnTo>
                  <a:lnTo>
                    <a:pt x="49407" y="14482"/>
                  </a:lnTo>
                  <a:lnTo>
                    <a:pt x="52999" y="18255"/>
                  </a:lnTo>
                  <a:lnTo>
                    <a:pt x="56444" y="22758"/>
                  </a:lnTo>
                  <a:lnTo>
                    <a:pt x="59376" y="27991"/>
                  </a:lnTo>
                  <a:lnTo>
                    <a:pt x="62089" y="34077"/>
                  </a:lnTo>
                  <a:lnTo>
                    <a:pt x="62089" y="33955"/>
                  </a:lnTo>
                  <a:lnTo>
                    <a:pt x="63628" y="37241"/>
                  </a:lnTo>
                  <a:lnTo>
                    <a:pt x="65534" y="39553"/>
                  </a:lnTo>
                  <a:lnTo>
                    <a:pt x="67660" y="41135"/>
                  </a:lnTo>
                  <a:lnTo>
                    <a:pt x="69786" y="41987"/>
                  </a:lnTo>
                  <a:lnTo>
                    <a:pt x="72058" y="41987"/>
                  </a:lnTo>
                  <a:lnTo>
                    <a:pt x="74184" y="41135"/>
                  </a:lnTo>
                  <a:lnTo>
                    <a:pt x="76163" y="39553"/>
                  </a:lnTo>
                  <a:lnTo>
                    <a:pt x="77923" y="37484"/>
                  </a:lnTo>
                  <a:lnTo>
                    <a:pt x="79462" y="34685"/>
                  </a:lnTo>
                  <a:lnTo>
                    <a:pt x="80635" y="31399"/>
                  </a:lnTo>
                  <a:lnTo>
                    <a:pt x="81221" y="27261"/>
                  </a:lnTo>
                  <a:lnTo>
                    <a:pt x="81954" y="22758"/>
                  </a:lnTo>
                  <a:lnTo>
                    <a:pt x="82907" y="18620"/>
                  </a:lnTo>
                  <a:lnTo>
                    <a:pt x="84300" y="14482"/>
                  </a:lnTo>
                  <a:lnTo>
                    <a:pt x="85986" y="10709"/>
                  </a:lnTo>
                  <a:lnTo>
                    <a:pt x="88112" y="7423"/>
                  </a:lnTo>
                  <a:lnTo>
                    <a:pt x="90458" y="4624"/>
                  </a:lnTo>
                  <a:lnTo>
                    <a:pt x="93610" y="2190"/>
                  </a:lnTo>
                  <a:lnTo>
                    <a:pt x="96908" y="608"/>
                  </a:lnTo>
                  <a:lnTo>
                    <a:pt x="100281" y="0"/>
                  </a:lnTo>
                  <a:close/>
                </a:path>
              </a:pathLst>
            </a:custGeom>
            <a:solidFill>
              <a:srgbClr val="5091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35;p24"/>
            <p:cNvSpPr txBox="1"/>
            <p:nvPr/>
          </p:nvSpPr>
          <p:spPr>
            <a:xfrm>
              <a:off x="1877212" y="1893043"/>
              <a:ext cx="8943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r>
                <a:rPr lang="ru-RU" sz="2000" b="1" kern="0" dirty="0" smtClean="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Ситуация успеха</a:t>
              </a:r>
              <a:endParaRPr sz="2000" b="1" kern="0" dirty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" name="Google Shape;237;p24"/>
            <p:cNvSpPr txBox="1"/>
            <p:nvPr/>
          </p:nvSpPr>
          <p:spPr>
            <a:xfrm>
              <a:off x="6902276" y="1893043"/>
              <a:ext cx="8943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r>
                <a:rPr lang="ru-RU" sz="2000" b="1" kern="0" dirty="0" smtClean="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Ситуация развития</a:t>
              </a:r>
              <a:endParaRPr sz="2000" b="1" kern="0" dirty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" name="Google Shape;239;p24"/>
            <p:cNvSpPr txBox="1"/>
            <p:nvPr/>
          </p:nvSpPr>
          <p:spPr>
            <a:xfrm>
              <a:off x="4399923" y="4234763"/>
              <a:ext cx="809647" cy="565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r>
                <a:rPr lang="ru-RU" sz="1600" b="1" kern="0" dirty="0" smtClean="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Обширное поле деятельности</a:t>
              </a:r>
              <a:endParaRPr sz="1600" b="1" kern="0" dirty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pic>
          <p:nvPicPr>
            <p:cNvPr id="19" name="Google Shape;241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707615" y="2719920"/>
              <a:ext cx="844556" cy="8445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42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971502" y="3208963"/>
              <a:ext cx="1421420" cy="1421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Google Shape;243;p24"/>
            <p:cNvSpPr/>
            <p:nvPr/>
          </p:nvSpPr>
          <p:spPr>
            <a:xfrm>
              <a:off x="2832396" y="2843275"/>
              <a:ext cx="1359300" cy="1538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8162" y="0"/>
                  </a:moveTo>
                  <a:lnTo>
                    <a:pt x="32821" y="548"/>
                  </a:lnTo>
                  <a:lnTo>
                    <a:pt x="37480" y="1920"/>
                  </a:lnTo>
                  <a:lnTo>
                    <a:pt x="41311" y="3658"/>
                  </a:lnTo>
                  <a:lnTo>
                    <a:pt x="44624" y="5853"/>
                  </a:lnTo>
                  <a:lnTo>
                    <a:pt x="47627" y="8506"/>
                  </a:lnTo>
                  <a:lnTo>
                    <a:pt x="50008" y="11341"/>
                  </a:lnTo>
                  <a:lnTo>
                    <a:pt x="51872" y="14542"/>
                  </a:lnTo>
                  <a:lnTo>
                    <a:pt x="53114" y="18109"/>
                  </a:lnTo>
                  <a:lnTo>
                    <a:pt x="53839" y="21676"/>
                  </a:lnTo>
                  <a:lnTo>
                    <a:pt x="53839" y="25335"/>
                  </a:lnTo>
                  <a:lnTo>
                    <a:pt x="54150" y="29176"/>
                  </a:lnTo>
                  <a:lnTo>
                    <a:pt x="55185" y="32560"/>
                  </a:lnTo>
                  <a:lnTo>
                    <a:pt x="56945" y="35762"/>
                  </a:lnTo>
                  <a:lnTo>
                    <a:pt x="59637" y="38597"/>
                  </a:lnTo>
                  <a:lnTo>
                    <a:pt x="62640" y="40792"/>
                  </a:lnTo>
                  <a:lnTo>
                    <a:pt x="66367" y="42530"/>
                  </a:lnTo>
                  <a:lnTo>
                    <a:pt x="70198" y="43445"/>
                  </a:lnTo>
                  <a:lnTo>
                    <a:pt x="74547" y="43719"/>
                  </a:lnTo>
                  <a:lnTo>
                    <a:pt x="79309" y="43719"/>
                  </a:lnTo>
                  <a:lnTo>
                    <a:pt x="84176" y="44176"/>
                  </a:lnTo>
                  <a:lnTo>
                    <a:pt x="89042" y="45182"/>
                  </a:lnTo>
                  <a:lnTo>
                    <a:pt x="93805" y="46737"/>
                  </a:lnTo>
                  <a:lnTo>
                    <a:pt x="98981" y="49024"/>
                  </a:lnTo>
                  <a:lnTo>
                    <a:pt x="103641" y="51859"/>
                  </a:lnTo>
                  <a:lnTo>
                    <a:pt x="107886" y="55243"/>
                  </a:lnTo>
                  <a:lnTo>
                    <a:pt x="111509" y="59085"/>
                  </a:lnTo>
                  <a:lnTo>
                    <a:pt x="114512" y="63201"/>
                  </a:lnTo>
                  <a:lnTo>
                    <a:pt x="116893" y="67500"/>
                  </a:lnTo>
                  <a:lnTo>
                    <a:pt x="118654" y="72164"/>
                  </a:lnTo>
                  <a:lnTo>
                    <a:pt x="119689" y="76920"/>
                  </a:lnTo>
                  <a:lnTo>
                    <a:pt x="120000" y="81951"/>
                  </a:lnTo>
                  <a:lnTo>
                    <a:pt x="119689" y="86798"/>
                  </a:lnTo>
                  <a:lnTo>
                    <a:pt x="118550" y="91829"/>
                  </a:lnTo>
                  <a:lnTo>
                    <a:pt x="116686" y="96676"/>
                  </a:lnTo>
                  <a:lnTo>
                    <a:pt x="113994" y="101250"/>
                  </a:lnTo>
                  <a:lnTo>
                    <a:pt x="110888" y="105548"/>
                  </a:lnTo>
                  <a:lnTo>
                    <a:pt x="107057" y="109207"/>
                  </a:lnTo>
                  <a:lnTo>
                    <a:pt x="102709" y="112317"/>
                  </a:lnTo>
                  <a:lnTo>
                    <a:pt x="98050" y="114969"/>
                  </a:lnTo>
                  <a:lnTo>
                    <a:pt x="93183" y="117164"/>
                  </a:lnTo>
                  <a:lnTo>
                    <a:pt x="87799" y="118628"/>
                  </a:lnTo>
                  <a:lnTo>
                    <a:pt x="82519" y="119542"/>
                  </a:lnTo>
                  <a:lnTo>
                    <a:pt x="76824" y="120000"/>
                  </a:lnTo>
                  <a:lnTo>
                    <a:pt x="71337" y="119542"/>
                  </a:lnTo>
                  <a:lnTo>
                    <a:pt x="65642" y="118628"/>
                  </a:lnTo>
                  <a:lnTo>
                    <a:pt x="60155" y="116890"/>
                  </a:lnTo>
                  <a:lnTo>
                    <a:pt x="54874" y="114329"/>
                  </a:lnTo>
                  <a:lnTo>
                    <a:pt x="49801" y="111402"/>
                  </a:lnTo>
                  <a:lnTo>
                    <a:pt x="45660" y="107835"/>
                  </a:lnTo>
                  <a:lnTo>
                    <a:pt x="42036" y="104085"/>
                  </a:lnTo>
                  <a:lnTo>
                    <a:pt x="38826" y="99786"/>
                  </a:lnTo>
                  <a:lnTo>
                    <a:pt x="36445" y="95030"/>
                  </a:lnTo>
                  <a:lnTo>
                    <a:pt x="34788" y="90365"/>
                  </a:lnTo>
                  <a:lnTo>
                    <a:pt x="33960" y="85335"/>
                  </a:lnTo>
                  <a:lnTo>
                    <a:pt x="33856" y="80121"/>
                  </a:lnTo>
                  <a:lnTo>
                    <a:pt x="34477" y="75000"/>
                  </a:lnTo>
                  <a:lnTo>
                    <a:pt x="36031" y="69878"/>
                  </a:lnTo>
                  <a:lnTo>
                    <a:pt x="36859" y="66128"/>
                  </a:lnTo>
                  <a:lnTo>
                    <a:pt x="36859" y="62469"/>
                  </a:lnTo>
                  <a:lnTo>
                    <a:pt x="36031" y="58902"/>
                  </a:lnTo>
                  <a:lnTo>
                    <a:pt x="34270" y="55701"/>
                  </a:lnTo>
                  <a:lnTo>
                    <a:pt x="31993" y="52774"/>
                  </a:lnTo>
                  <a:lnTo>
                    <a:pt x="28990" y="50213"/>
                  </a:lnTo>
                  <a:lnTo>
                    <a:pt x="25263" y="48292"/>
                  </a:lnTo>
                  <a:lnTo>
                    <a:pt x="21328" y="47103"/>
                  </a:lnTo>
                  <a:lnTo>
                    <a:pt x="16358" y="45823"/>
                  </a:lnTo>
                  <a:lnTo>
                    <a:pt x="12010" y="43719"/>
                  </a:lnTo>
                  <a:lnTo>
                    <a:pt x="8283" y="41250"/>
                  </a:lnTo>
                  <a:lnTo>
                    <a:pt x="5280" y="38140"/>
                  </a:lnTo>
                  <a:lnTo>
                    <a:pt x="2795" y="34573"/>
                  </a:lnTo>
                  <a:lnTo>
                    <a:pt x="1138" y="30914"/>
                  </a:lnTo>
                  <a:lnTo>
                    <a:pt x="103" y="26981"/>
                  </a:lnTo>
                  <a:lnTo>
                    <a:pt x="0" y="22774"/>
                  </a:lnTo>
                  <a:lnTo>
                    <a:pt x="517" y="18658"/>
                  </a:lnTo>
                  <a:lnTo>
                    <a:pt x="1967" y="14542"/>
                  </a:lnTo>
                  <a:lnTo>
                    <a:pt x="4348" y="10701"/>
                  </a:lnTo>
                  <a:lnTo>
                    <a:pt x="7144" y="7500"/>
                  </a:lnTo>
                  <a:lnTo>
                    <a:pt x="10664" y="4664"/>
                  </a:lnTo>
                  <a:lnTo>
                    <a:pt x="14598" y="2469"/>
                  </a:lnTo>
                  <a:lnTo>
                    <a:pt x="18947" y="1006"/>
                  </a:lnTo>
                  <a:lnTo>
                    <a:pt x="23503" y="91"/>
                  </a:lnTo>
                  <a:lnTo>
                    <a:pt x="28162" y="0"/>
                  </a:lnTo>
                  <a:close/>
                </a:path>
              </a:pathLst>
            </a:custGeom>
            <a:solidFill>
              <a:srgbClr val="C0D5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44;p24"/>
            <p:cNvSpPr txBox="1"/>
            <p:nvPr/>
          </p:nvSpPr>
          <p:spPr>
            <a:xfrm flipH="1">
              <a:off x="2806266" y="2956028"/>
              <a:ext cx="669300" cy="36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ru-RU" sz="1100" kern="0" dirty="0" smtClean="0">
                  <a:solidFill>
                    <a:srgbClr val="0000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Особая среда отношений</a:t>
              </a:r>
              <a:endParaRPr sz="1100" kern="0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" name="Google Shape;245;p24"/>
            <p:cNvSpPr txBox="1"/>
            <p:nvPr/>
          </p:nvSpPr>
          <p:spPr>
            <a:xfrm>
              <a:off x="3322470" y="3673422"/>
              <a:ext cx="707100" cy="23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r>
                <a:rPr lang="ru-RU" sz="1600" b="1" kern="0" dirty="0" smtClean="0">
                  <a:solidFill>
                    <a:srgbClr val="000000"/>
                  </a:solidFill>
                  <a:highlight>
                    <a:srgbClr val="FFCD00"/>
                  </a:highlight>
                  <a:latin typeface="Quattrocento Sans"/>
                  <a:ea typeface="Quattrocento Sans"/>
                  <a:cs typeface="Quattrocento Sans"/>
                  <a:sym typeface="Quattrocento Sans"/>
                </a:rPr>
                <a:t>Особая среда общения</a:t>
              </a:r>
              <a:endParaRPr sz="1600" b="1" kern="0" dirty="0">
                <a:solidFill>
                  <a:srgbClr val="000000"/>
                </a:solidFill>
                <a:highlight>
                  <a:srgbClr val="FFCD00"/>
                </a:highlight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pic>
          <p:nvPicPr>
            <p:cNvPr id="25" name="Google Shape;247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564022" y="2851716"/>
              <a:ext cx="1352161" cy="13521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48;p2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877154" y="1679537"/>
              <a:ext cx="2167148" cy="2157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249;p24"/>
            <p:cNvSpPr/>
            <p:nvPr/>
          </p:nvSpPr>
          <p:spPr>
            <a:xfrm>
              <a:off x="4177304" y="1986754"/>
              <a:ext cx="2513400" cy="1993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7125" y="0"/>
                  </a:moveTo>
                  <a:lnTo>
                    <a:pt x="41437" y="423"/>
                  </a:lnTo>
                  <a:lnTo>
                    <a:pt x="45692" y="1482"/>
                  </a:lnTo>
                  <a:lnTo>
                    <a:pt x="49668" y="3035"/>
                  </a:lnTo>
                  <a:lnTo>
                    <a:pt x="53532" y="5223"/>
                  </a:lnTo>
                  <a:lnTo>
                    <a:pt x="57060" y="7835"/>
                  </a:lnTo>
                  <a:lnTo>
                    <a:pt x="60307" y="11011"/>
                  </a:lnTo>
                  <a:lnTo>
                    <a:pt x="63275" y="14541"/>
                  </a:lnTo>
                  <a:lnTo>
                    <a:pt x="65907" y="18494"/>
                  </a:lnTo>
                  <a:lnTo>
                    <a:pt x="68259" y="22870"/>
                  </a:lnTo>
                  <a:lnTo>
                    <a:pt x="70107" y="27529"/>
                  </a:lnTo>
                  <a:lnTo>
                    <a:pt x="71563" y="32400"/>
                  </a:lnTo>
                  <a:lnTo>
                    <a:pt x="72571" y="37623"/>
                  </a:lnTo>
                  <a:lnTo>
                    <a:pt x="73131" y="42988"/>
                  </a:lnTo>
                  <a:lnTo>
                    <a:pt x="73579" y="46658"/>
                  </a:lnTo>
                  <a:lnTo>
                    <a:pt x="74475" y="50047"/>
                  </a:lnTo>
                  <a:lnTo>
                    <a:pt x="75818" y="53223"/>
                  </a:lnTo>
                  <a:lnTo>
                    <a:pt x="77498" y="55976"/>
                  </a:lnTo>
                  <a:lnTo>
                    <a:pt x="79570" y="58376"/>
                  </a:lnTo>
                  <a:lnTo>
                    <a:pt x="81866" y="60282"/>
                  </a:lnTo>
                  <a:lnTo>
                    <a:pt x="84386" y="61623"/>
                  </a:lnTo>
                  <a:lnTo>
                    <a:pt x="87186" y="62541"/>
                  </a:lnTo>
                  <a:lnTo>
                    <a:pt x="89986" y="62894"/>
                  </a:lnTo>
                  <a:lnTo>
                    <a:pt x="92953" y="62541"/>
                  </a:lnTo>
                  <a:lnTo>
                    <a:pt x="95081" y="62188"/>
                  </a:lnTo>
                  <a:lnTo>
                    <a:pt x="97377" y="62117"/>
                  </a:lnTo>
                  <a:lnTo>
                    <a:pt x="100681" y="62470"/>
                  </a:lnTo>
                  <a:lnTo>
                    <a:pt x="103929" y="63458"/>
                  </a:lnTo>
                  <a:lnTo>
                    <a:pt x="107008" y="64941"/>
                  </a:lnTo>
                  <a:lnTo>
                    <a:pt x="109808" y="66988"/>
                  </a:lnTo>
                  <a:lnTo>
                    <a:pt x="112328" y="69529"/>
                  </a:lnTo>
                  <a:lnTo>
                    <a:pt x="114568" y="72352"/>
                  </a:lnTo>
                  <a:lnTo>
                    <a:pt x="116472" y="75670"/>
                  </a:lnTo>
                  <a:lnTo>
                    <a:pt x="117984" y="79270"/>
                  </a:lnTo>
                  <a:lnTo>
                    <a:pt x="119104" y="83152"/>
                  </a:lnTo>
                  <a:lnTo>
                    <a:pt x="119832" y="87105"/>
                  </a:lnTo>
                  <a:lnTo>
                    <a:pt x="119999" y="91482"/>
                  </a:lnTo>
                  <a:lnTo>
                    <a:pt x="119720" y="95788"/>
                  </a:lnTo>
                  <a:lnTo>
                    <a:pt x="118936" y="99882"/>
                  </a:lnTo>
                  <a:lnTo>
                    <a:pt x="117760" y="103623"/>
                  </a:lnTo>
                  <a:lnTo>
                    <a:pt x="116136" y="107152"/>
                  </a:lnTo>
                  <a:lnTo>
                    <a:pt x="114120" y="110329"/>
                  </a:lnTo>
                  <a:lnTo>
                    <a:pt x="111880" y="113223"/>
                  </a:lnTo>
                  <a:lnTo>
                    <a:pt x="109248" y="115552"/>
                  </a:lnTo>
                  <a:lnTo>
                    <a:pt x="106392" y="117529"/>
                  </a:lnTo>
                  <a:lnTo>
                    <a:pt x="103313" y="118870"/>
                  </a:lnTo>
                  <a:lnTo>
                    <a:pt x="100177" y="119788"/>
                  </a:lnTo>
                  <a:lnTo>
                    <a:pt x="96705" y="120000"/>
                  </a:lnTo>
                  <a:lnTo>
                    <a:pt x="93457" y="119647"/>
                  </a:lnTo>
                  <a:lnTo>
                    <a:pt x="90321" y="118800"/>
                  </a:lnTo>
                  <a:lnTo>
                    <a:pt x="87466" y="117317"/>
                  </a:lnTo>
                  <a:lnTo>
                    <a:pt x="84666" y="115482"/>
                  </a:lnTo>
                  <a:lnTo>
                    <a:pt x="82202" y="113082"/>
                  </a:lnTo>
                  <a:lnTo>
                    <a:pt x="79962" y="110329"/>
                  </a:lnTo>
                  <a:lnTo>
                    <a:pt x="78058" y="107364"/>
                  </a:lnTo>
                  <a:lnTo>
                    <a:pt x="76434" y="103976"/>
                  </a:lnTo>
                  <a:lnTo>
                    <a:pt x="75258" y="100305"/>
                  </a:lnTo>
                  <a:lnTo>
                    <a:pt x="74195" y="97270"/>
                  </a:lnTo>
                  <a:lnTo>
                    <a:pt x="72739" y="94517"/>
                  </a:lnTo>
                  <a:lnTo>
                    <a:pt x="71115" y="92117"/>
                  </a:lnTo>
                  <a:lnTo>
                    <a:pt x="69211" y="90070"/>
                  </a:lnTo>
                  <a:lnTo>
                    <a:pt x="67083" y="88517"/>
                  </a:lnTo>
                  <a:lnTo>
                    <a:pt x="64787" y="87247"/>
                  </a:lnTo>
                  <a:lnTo>
                    <a:pt x="62379" y="86470"/>
                  </a:lnTo>
                  <a:lnTo>
                    <a:pt x="59860" y="86117"/>
                  </a:lnTo>
                  <a:lnTo>
                    <a:pt x="57340" y="86258"/>
                  </a:lnTo>
                  <a:lnTo>
                    <a:pt x="54820" y="86823"/>
                  </a:lnTo>
                  <a:lnTo>
                    <a:pt x="52300" y="87952"/>
                  </a:lnTo>
                  <a:lnTo>
                    <a:pt x="48492" y="89858"/>
                  </a:lnTo>
                  <a:lnTo>
                    <a:pt x="44517" y="91341"/>
                  </a:lnTo>
                  <a:lnTo>
                    <a:pt x="40373" y="92117"/>
                  </a:lnTo>
                  <a:lnTo>
                    <a:pt x="36117" y="92470"/>
                  </a:lnTo>
                  <a:lnTo>
                    <a:pt x="31917" y="92047"/>
                  </a:lnTo>
                  <a:lnTo>
                    <a:pt x="27774" y="91129"/>
                  </a:lnTo>
                  <a:lnTo>
                    <a:pt x="23798" y="89505"/>
                  </a:lnTo>
                  <a:lnTo>
                    <a:pt x="20102" y="87458"/>
                  </a:lnTo>
                  <a:lnTo>
                    <a:pt x="16574" y="84847"/>
                  </a:lnTo>
                  <a:lnTo>
                    <a:pt x="13327" y="81882"/>
                  </a:lnTo>
                  <a:lnTo>
                    <a:pt x="10359" y="78494"/>
                  </a:lnTo>
                  <a:lnTo>
                    <a:pt x="7727" y="74611"/>
                  </a:lnTo>
                  <a:lnTo>
                    <a:pt x="5375" y="70376"/>
                  </a:lnTo>
                  <a:lnTo>
                    <a:pt x="3471" y="66000"/>
                  </a:lnTo>
                  <a:lnTo>
                    <a:pt x="1959" y="61200"/>
                  </a:lnTo>
                  <a:lnTo>
                    <a:pt x="783" y="56188"/>
                  </a:lnTo>
                  <a:lnTo>
                    <a:pt x="167" y="50964"/>
                  </a:lnTo>
                  <a:lnTo>
                    <a:pt x="0" y="45600"/>
                  </a:lnTo>
                  <a:lnTo>
                    <a:pt x="223" y="40235"/>
                  </a:lnTo>
                  <a:lnTo>
                    <a:pt x="1063" y="35011"/>
                  </a:lnTo>
                  <a:lnTo>
                    <a:pt x="2295" y="30000"/>
                  </a:lnTo>
                  <a:lnTo>
                    <a:pt x="3919" y="25341"/>
                  </a:lnTo>
                  <a:lnTo>
                    <a:pt x="5935" y="20894"/>
                  </a:lnTo>
                  <a:lnTo>
                    <a:pt x="8343" y="16800"/>
                  </a:lnTo>
                  <a:lnTo>
                    <a:pt x="11087" y="13058"/>
                  </a:lnTo>
                  <a:lnTo>
                    <a:pt x="14111" y="9741"/>
                  </a:lnTo>
                  <a:lnTo>
                    <a:pt x="17358" y="6776"/>
                  </a:lnTo>
                  <a:lnTo>
                    <a:pt x="20998" y="4447"/>
                  </a:lnTo>
                  <a:lnTo>
                    <a:pt x="24750" y="2470"/>
                  </a:lnTo>
                  <a:lnTo>
                    <a:pt x="28726" y="988"/>
                  </a:lnTo>
                  <a:lnTo>
                    <a:pt x="32869" y="211"/>
                  </a:lnTo>
                  <a:lnTo>
                    <a:pt x="37125" y="0"/>
                  </a:lnTo>
                  <a:close/>
                </a:path>
              </a:pathLst>
            </a:custGeom>
            <a:solidFill>
              <a:srgbClr val="B8D6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50;p24"/>
            <p:cNvSpPr txBox="1"/>
            <p:nvPr/>
          </p:nvSpPr>
          <p:spPr>
            <a:xfrm>
              <a:off x="4376816" y="2586285"/>
              <a:ext cx="1138694" cy="4955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ru-RU" sz="2000" b="1" kern="0" dirty="0" smtClean="0">
                  <a:solidFill>
                    <a:srgbClr val="000000"/>
                  </a:solidFill>
                  <a:highlight>
                    <a:srgbClr val="FFCD00"/>
                  </a:highlight>
                  <a:latin typeface="Quattrocento Sans"/>
                  <a:ea typeface="Quattrocento Sans"/>
                  <a:cs typeface="Quattrocento Sans"/>
                  <a:sym typeface="Quattrocento Sans"/>
                </a:rPr>
                <a:t>Воспитание ребенка</a:t>
              </a:r>
              <a:endParaRPr sz="2000" b="1" kern="0" dirty="0">
                <a:solidFill>
                  <a:srgbClr val="000000"/>
                </a:solidFill>
                <a:highlight>
                  <a:srgbClr val="FFCD00"/>
                </a:highlight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" name="Google Shape;252;p24"/>
            <p:cNvSpPr/>
            <p:nvPr/>
          </p:nvSpPr>
          <p:spPr>
            <a:xfrm>
              <a:off x="5608175" y="3078672"/>
              <a:ext cx="1002600" cy="142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2561" y="0"/>
                  </a:moveTo>
                  <a:lnTo>
                    <a:pt x="80421" y="792"/>
                  </a:lnTo>
                  <a:lnTo>
                    <a:pt x="88000" y="2475"/>
                  </a:lnTo>
                  <a:lnTo>
                    <a:pt x="95017" y="4851"/>
                  </a:lnTo>
                  <a:lnTo>
                    <a:pt x="101333" y="7821"/>
                  </a:lnTo>
                  <a:lnTo>
                    <a:pt x="106947" y="11485"/>
                  </a:lnTo>
                  <a:lnTo>
                    <a:pt x="111719" y="15841"/>
                  </a:lnTo>
                  <a:lnTo>
                    <a:pt x="115508" y="20594"/>
                  </a:lnTo>
                  <a:lnTo>
                    <a:pt x="118175" y="25940"/>
                  </a:lnTo>
                  <a:lnTo>
                    <a:pt x="119859" y="31683"/>
                  </a:lnTo>
                  <a:lnTo>
                    <a:pt x="120000" y="37029"/>
                  </a:lnTo>
                  <a:lnTo>
                    <a:pt x="119157" y="42475"/>
                  </a:lnTo>
                  <a:lnTo>
                    <a:pt x="117052" y="47425"/>
                  </a:lnTo>
                  <a:lnTo>
                    <a:pt x="114105" y="52178"/>
                  </a:lnTo>
                  <a:lnTo>
                    <a:pt x="110315" y="56732"/>
                  </a:lnTo>
                  <a:lnTo>
                    <a:pt x="105543" y="60495"/>
                  </a:lnTo>
                  <a:lnTo>
                    <a:pt x="99929" y="64059"/>
                  </a:lnTo>
                  <a:lnTo>
                    <a:pt x="93614" y="66732"/>
                  </a:lnTo>
                  <a:lnTo>
                    <a:pt x="86877" y="69009"/>
                  </a:lnTo>
                  <a:lnTo>
                    <a:pt x="79298" y="70396"/>
                  </a:lnTo>
                  <a:lnTo>
                    <a:pt x="74666" y="71485"/>
                  </a:lnTo>
                  <a:lnTo>
                    <a:pt x="70315" y="73168"/>
                  </a:lnTo>
                  <a:lnTo>
                    <a:pt x="66947" y="75346"/>
                  </a:lnTo>
                  <a:lnTo>
                    <a:pt x="64000" y="78118"/>
                  </a:lnTo>
                  <a:lnTo>
                    <a:pt x="61894" y="81089"/>
                  </a:lnTo>
                  <a:lnTo>
                    <a:pt x="60771" y="84257"/>
                  </a:lnTo>
                  <a:lnTo>
                    <a:pt x="60631" y="87821"/>
                  </a:lnTo>
                  <a:lnTo>
                    <a:pt x="61473" y="91287"/>
                  </a:lnTo>
                  <a:lnTo>
                    <a:pt x="62456" y="93366"/>
                  </a:lnTo>
                  <a:lnTo>
                    <a:pt x="62877" y="95445"/>
                  </a:lnTo>
                  <a:lnTo>
                    <a:pt x="62877" y="99900"/>
                  </a:lnTo>
                  <a:lnTo>
                    <a:pt x="61754" y="104257"/>
                  </a:lnTo>
                  <a:lnTo>
                    <a:pt x="59508" y="108217"/>
                  </a:lnTo>
                  <a:lnTo>
                    <a:pt x="56140" y="111881"/>
                  </a:lnTo>
                  <a:lnTo>
                    <a:pt x="51789" y="114950"/>
                  </a:lnTo>
                  <a:lnTo>
                    <a:pt x="46877" y="117326"/>
                  </a:lnTo>
                  <a:lnTo>
                    <a:pt x="41122" y="119108"/>
                  </a:lnTo>
                  <a:lnTo>
                    <a:pt x="35087" y="120000"/>
                  </a:lnTo>
                  <a:lnTo>
                    <a:pt x="28771" y="120000"/>
                  </a:lnTo>
                  <a:lnTo>
                    <a:pt x="22596" y="119207"/>
                  </a:lnTo>
                  <a:lnTo>
                    <a:pt x="16982" y="117623"/>
                  </a:lnTo>
                  <a:lnTo>
                    <a:pt x="11789" y="115247"/>
                  </a:lnTo>
                  <a:lnTo>
                    <a:pt x="7438" y="112277"/>
                  </a:lnTo>
                  <a:lnTo>
                    <a:pt x="4070" y="108712"/>
                  </a:lnTo>
                  <a:lnTo>
                    <a:pt x="1543" y="104752"/>
                  </a:lnTo>
                  <a:lnTo>
                    <a:pt x="280" y="100297"/>
                  </a:lnTo>
                  <a:lnTo>
                    <a:pt x="0" y="96237"/>
                  </a:lnTo>
                  <a:lnTo>
                    <a:pt x="982" y="92277"/>
                  </a:lnTo>
                  <a:lnTo>
                    <a:pt x="2807" y="88613"/>
                  </a:lnTo>
                  <a:lnTo>
                    <a:pt x="5473" y="85247"/>
                  </a:lnTo>
                  <a:lnTo>
                    <a:pt x="9122" y="82376"/>
                  </a:lnTo>
                  <a:lnTo>
                    <a:pt x="13192" y="79801"/>
                  </a:lnTo>
                  <a:lnTo>
                    <a:pt x="17824" y="77920"/>
                  </a:lnTo>
                  <a:lnTo>
                    <a:pt x="22175" y="76039"/>
                  </a:lnTo>
                  <a:lnTo>
                    <a:pt x="25543" y="73564"/>
                  </a:lnTo>
                  <a:lnTo>
                    <a:pt x="28070" y="70693"/>
                  </a:lnTo>
                  <a:lnTo>
                    <a:pt x="29894" y="67722"/>
                  </a:lnTo>
                  <a:lnTo>
                    <a:pt x="30736" y="64356"/>
                  </a:lnTo>
                  <a:lnTo>
                    <a:pt x="30596" y="61188"/>
                  </a:lnTo>
                  <a:lnTo>
                    <a:pt x="29473" y="57821"/>
                  </a:lnTo>
                  <a:lnTo>
                    <a:pt x="27368" y="54653"/>
                  </a:lnTo>
                  <a:lnTo>
                    <a:pt x="23719" y="50000"/>
                  </a:lnTo>
                  <a:lnTo>
                    <a:pt x="21333" y="44851"/>
                  </a:lnTo>
                  <a:lnTo>
                    <a:pt x="19929" y="39504"/>
                  </a:lnTo>
                  <a:lnTo>
                    <a:pt x="19649" y="33663"/>
                  </a:lnTo>
                  <a:lnTo>
                    <a:pt x="20631" y="28118"/>
                  </a:lnTo>
                  <a:lnTo>
                    <a:pt x="22877" y="22673"/>
                  </a:lnTo>
                  <a:lnTo>
                    <a:pt x="26245" y="17722"/>
                  </a:lnTo>
                  <a:lnTo>
                    <a:pt x="30736" y="13267"/>
                  </a:lnTo>
                  <a:lnTo>
                    <a:pt x="35929" y="9306"/>
                  </a:lnTo>
                  <a:lnTo>
                    <a:pt x="42105" y="5940"/>
                  </a:lnTo>
                  <a:lnTo>
                    <a:pt x="48842" y="3267"/>
                  </a:lnTo>
                  <a:lnTo>
                    <a:pt x="56280" y="1287"/>
                  </a:lnTo>
                  <a:lnTo>
                    <a:pt x="64421" y="198"/>
                  </a:lnTo>
                  <a:lnTo>
                    <a:pt x="72561" y="0"/>
                  </a:lnTo>
                  <a:close/>
                </a:path>
              </a:pathLst>
            </a:custGeom>
            <a:solidFill>
              <a:srgbClr val="B8D6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54;p24"/>
            <p:cNvSpPr txBox="1"/>
            <p:nvPr/>
          </p:nvSpPr>
          <p:spPr>
            <a:xfrm flipH="1">
              <a:off x="5573436" y="4073250"/>
              <a:ext cx="593100" cy="36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ru-RU" sz="1000" kern="0" dirty="0" smtClean="0">
                  <a:solidFill>
                    <a:srgbClr val="0000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Укрепление личного достоинства</a:t>
              </a:r>
              <a:endParaRPr sz="1000" kern="0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" name="Google Shape;255;p24"/>
            <p:cNvSpPr txBox="1"/>
            <p:nvPr/>
          </p:nvSpPr>
          <p:spPr>
            <a:xfrm>
              <a:off x="5834649" y="3238620"/>
              <a:ext cx="728689" cy="5248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r>
                <a:rPr lang="ru-RU" sz="1600" b="1" kern="0" dirty="0" err="1" smtClean="0">
                  <a:solidFill>
                    <a:srgbClr val="000000"/>
                  </a:solidFill>
                  <a:highlight>
                    <a:srgbClr val="FFCD00"/>
                  </a:highlight>
                  <a:latin typeface="Quattrocento Sans"/>
                  <a:ea typeface="Quattrocento Sans"/>
                  <a:cs typeface="Quattrocento Sans"/>
                  <a:sym typeface="Quattrocento Sans"/>
                </a:rPr>
                <a:t>Оздоров</a:t>
              </a:r>
              <a:r>
                <a:rPr lang="ru-RU" sz="1600" b="1" kern="0" dirty="0" smtClean="0">
                  <a:solidFill>
                    <a:srgbClr val="000000"/>
                  </a:solidFill>
                  <a:highlight>
                    <a:srgbClr val="FFCD00"/>
                  </a:highlight>
                  <a:latin typeface="Quattrocento Sans"/>
                  <a:ea typeface="Quattrocento Sans"/>
                  <a:cs typeface="Quattrocento Sans"/>
                  <a:sym typeface="Quattrocento Sans"/>
                </a:rPr>
                <a:t>-</a:t>
              </a:r>
            </a:p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r>
                <a:rPr lang="ru-RU" sz="1600" b="1" kern="0" dirty="0" err="1" smtClean="0">
                  <a:solidFill>
                    <a:srgbClr val="000000"/>
                  </a:solidFill>
                  <a:highlight>
                    <a:srgbClr val="FFCD00"/>
                  </a:highlight>
                  <a:latin typeface="Quattrocento Sans"/>
                  <a:ea typeface="Quattrocento Sans"/>
                  <a:cs typeface="Quattrocento Sans"/>
                  <a:sym typeface="Quattrocento Sans"/>
                </a:rPr>
                <a:t>ление</a:t>
              </a:r>
              <a:endParaRPr sz="1600" b="1" kern="0" dirty="0">
                <a:solidFill>
                  <a:srgbClr val="000000"/>
                </a:solidFill>
                <a:highlight>
                  <a:srgbClr val="FFCD00"/>
                </a:highlight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29" name="Заголовок 1"/>
          <p:cNvSpPr>
            <a:spLocks noGrp="1"/>
          </p:cNvSpPr>
          <p:nvPr>
            <p:ph type="title"/>
          </p:nvPr>
        </p:nvSpPr>
        <p:spPr>
          <a:xfrm>
            <a:off x="1462314" y="238623"/>
            <a:ext cx="7376886" cy="705596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Организация зимних каникул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0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2540" y="591971"/>
            <a:ext cx="3646715" cy="1088571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Мероприятия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66455" y="2686774"/>
            <a:ext cx="4628606" cy="461665"/>
          </a:xfrm>
          <a:prstGeom prst="rect">
            <a:avLst/>
          </a:prstGeom>
          <a:solidFill>
            <a:srgbClr val="006600"/>
          </a:solidFill>
          <a:ln w="25400" cmpd="tri">
            <a:solidFill>
              <a:srgbClr val="98A7D1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Спортивно-оздоровительные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42458" y="1865768"/>
            <a:ext cx="3276600" cy="461665"/>
          </a:xfrm>
          <a:prstGeom prst="rect">
            <a:avLst/>
          </a:prstGeom>
          <a:solidFill>
            <a:srgbClr val="006600"/>
          </a:solidFill>
          <a:ln w="25400" cmpd="tri">
            <a:solidFill>
              <a:srgbClr val="98A7D1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Культурно-массовые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5559" y="4341540"/>
            <a:ext cx="7010400" cy="461665"/>
          </a:xfrm>
          <a:prstGeom prst="rect">
            <a:avLst/>
          </a:prstGeom>
          <a:solidFill>
            <a:srgbClr val="006600"/>
          </a:solidFill>
          <a:ln w="25400" cmpd="tri">
            <a:solidFill>
              <a:srgbClr val="98A7D1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Работа творческих групп совета старшеклассников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33748" y="5208309"/>
            <a:ext cx="7694023" cy="461665"/>
          </a:xfrm>
          <a:prstGeom prst="rect">
            <a:avLst/>
          </a:prstGeom>
          <a:solidFill>
            <a:srgbClr val="006600"/>
          </a:solidFill>
          <a:ln w="25400" cmpd="tri">
            <a:solidFill>
              <a:srgbClr val="98A7D1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Походы, экскурсии, встречи с интересными людьми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07623" y="3496697"/>
            <a:ext cx="5546270" cy="461665"/>
          </a:xfrm>
          <a:prstGeom prst="rect">
            <a:avLst/>
          </a:prstGeom>
          <a:solidFill>
            <a:srgbClr val="006600"/>
          </a:solidFill>
          <a:ln w="25400" cmpd="tri">
            <a:solidFill>
              <a:srgbClr val="98A7D1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Выставки рисунков и фотографий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15537" y="6040425"/>
            <a:ext cx="9530443" cy="461665"/>
          </a:xfrm>
          <a:prstGeom prst="rect">
            <a:avLst/>
          </a:prstGeom>
          <a:solidFill>
            <a:srgbClr val="006600"/>
          </a:solidFill>
          <a:ln w="25400" cmpd="tri">
            <a:solidFill>
              <a:srgbClr val="98A7D1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Посещение творческих объединений, секций и клубов по интересам</a:t>
            </a:r>
          </a:p>
        </p:txBody>
      </p:sp>
      <p:grpSp>
        <p:nvGrpSpPr>
          <p:cNvPr id="13" name="Группа 12"/>
          <p:cNvGrpSpPr/>
          <p:nvPr/>
        </p:nvGrpSpPr>
        <p:grpSpPr>
          <a:xfrm rot="20922187">
            <a:off x="710427" y="461449"/>
            <a:ext cx="3004378" cy="1620575"/>
            <a:chOff x="502920" y="648800"/>
            <a:chExt cx="2573867" cy="144780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" y="648800"/>
              <a:ext cx="2573867" cy="1447800"/>
            </a:xfrm>
            <a:prstGeom prst="roundRect">
              <a:avLst>
                <a:gd name="adj" fmla="val 8594"/>
              </a:avLst>
            </a:prstGeom>
            <a:solidFill>
              <a:srgbClr val="006600"/>
            </a:solidFill>
            <a:ln w="25400" cmpd="tri">
              <a:solidFill>
                <a:srgbClr val="98A7D1"/>
              </a:solidFill>
              <a:prstDash val="sysDot"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716919" y="956951"/>
              <a:ext cx="21459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/>
                <a:t>Охват детей - 100%</a:t>
              </a:r>
              <a:endParaRPr lang="ru-RU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828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>
          <a:xfrm>
            <a:off x="5502706" y="3699284"/>
            <a:ext cx="2644301" cy="2646375"/>
          </a:xfrm>
          <a:custGeom>
            <a:avLst/>
            <a:gdLst>
              <a:gd name="connsiteX0" fmla="*/ 0 w 6583680"/>
              <a:gd name="connsiteY0" fmla="*/ 3291840 h 6583680"/>
              <a:gd name="connsiteX1" fmla="*/ 3291840 w 6583680"/>
              <a:gd name="connsiteY1" fmla="*/ 0 h 6583680"/>
              <a:gd name="connsiteX2" fmla="*/ 6583680 w 6583680"/>
              <a:gd name="connsiteY2" fmla="*/ 3291840 h 6583680"/>
              <a:gd name="connsiteX3" fmla="*/ 3291840 w 6583680"/>
              <a:gd name="connsiteY3" fmla="*/ 6583680 h 6583680"/>
              <a:gd name="connsiteX4" fmla="*/ 0 w 6583680"/>
              <a:gd name="connsiteY4" fmla="*/ 329184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3680" h="6583680">
                <a:moveTo>
                  <a:pt x="0" y="3291840"/>
                </a:moveTo>
                <a:cubicBezTo>
                  <a:pt x="0" y="1473807"/>
                  <a:pt x="1473807" y="0"/>
                  <a:pt x="3291840" y="0"/>
                </a:cubicBezTo>
                <a:cubicBezTo>
                  <a:pt x="5109873" y="0"/>
                  <a:pt x="6583680" y="1473807"/>
                  <a:pt x="6583680" y="3291840"/>
                </a:cubicBezTo>
                <a:cubicBezTo>
                  <a:pt x="6583680" y="5109873"/>
                  <a:pt x="5109873" y="6583680"/>
                  <a:pt x="3291840" y="6583680"/>
                </a:cubicBezTo>
                <a:cubicBezTo>
                  <a:pt x="1473807" y="6583680"/>
                  <a:pt x="0" y="5109873"/>
                  <a:pt x="0" y="32918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69804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19963" tIns="1700784" rIns="2013509" bIns="1261872" numCol="1" spcCol="1270" anchor="ctr" anchorCtr="0">
            <a:noAutofit/>
          </a:bodyPr>
          <a:lstStyle/>
          <a:p>
            <a:pPr lvl="0" algn="ctr" defTabSz="26670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endParaRPr lang="en-US" sz="6000" kern="1200" spc="-40" baseline="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5" name="Freeform 3"/>
          <p:cNvSpPr/>
          <p:nvPr/>
        </p:nvSpPr>
        <p:spPr>
          <a:xfrm>
            <a:off x="3728734" y="886636"/>
            <a:ext cx="2644301" cy="2646375"/>
          </a:xfrm>
          <a:custGeom>
            <a:avLst/>
            <a:gdLst>
              <a:gd name="connsiteX0" fmla="*/ 0 w 6583680"/>
              <a:gd name="connsiteY0" fmla="*/ 3291840 h 6583680"/>
              <a:gd name="connsiteX1" fmla="*/ 3291840 w 6583680"/>
              <a:gd name="connsiteY1" fmla="*/ 0 h 6583680"/>
              <a:gd name="connsiteX2" fmla="*/ 6583680 w 6583680"/>
              <a:gd name="connsiteY2" fmla="*/ 3291840 h 6583680"/>
              <a:gd name="connsiteX3" fmla="*/ 3291840 w 6583680"/>
              <a:gd name="connsiteY3" fmla="*/ 6583680 h 6583680"/>
              <a:gd name="connsiteX4" fmla="*/ 0 w 6583680"/>
              <a:gd name="connsiteY4" fmla="*/ 329184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3680" h="6583680">
                <a:moveTo>
                  <a:pt x="0" y="3291840"/>
                </a:moveTo>
                <a:cubicBezTo>
                  <a:pt x="0" y="1473807"/>
                  <a:pt x="1473807" y="0"/>
                  <a:pt x="3291840" y="0"/>
                </a:cubicBezTo>
                <a:cubicBezTo>
                  <a:pt x="5109873" y="0"/>
                  <a:pt x="6583680" y="1473807"/>
                  <a:pt x="6583680" y="3291840"/>
                </a:cubicBezTo>
                <a:cubicBezTo>
                  <a:pt x="6583680" y="5109873"/>
                  <a:pt x="5109873" y="6583680"/>
                  <a:pt x="3291840" y="6583680"/>
                </a:cubicBezTo>
                <a:cubicBezTo>
                  <a:pt x="1473807" y="6583680"/>
                  <a:pt x="0" y="5109873"/>
                  <a:pt x="0" y="3291840"/>
                </a:cubicBezTo>
                <a:close/>
              </a:path>
            </a:pathLst>
          </a:cu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77824" tIns="1152144" rIns="877824" bIns="2468880" numCol="1" spcCol="1270" anchor="ctr" anchorCtr="0">
            <a:noAutofit/>
          </a:bodyPr>
          <a:lstStyle/>
          <a:p>
            <a:pPr lvl="0" algn="ctr" defTabSz="26670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endParaRPr lang="en-US" sz="6000" kern="1200" spc="-40" baseline="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6" name="Freeform 4"/>
          <p:cNvSpPr/>
          <p:nvPr/>
        </p:nvSpPr>
        <p:spPr>
          <a:xfrm>
            <a:off x="1244420" y="3484995"/>
            <a:ext cx="2644301" cy="2646375"/>
          </a:xfrm>
          <a:custGeom>
            <a:avLst/>
            <a:gdLst>
              <a:gd name="connsiteX0" fmla="*/ 0 w 6583680"/>
              <a:gd name="connsiteY0" fmla="*/ 3291840 h 6583680"/>
              <a:gd name="connsiteX1" fmla="*/ 3291840 w 6583680"/>
              <a:gd name="connsiteY1" fmla="*/ 0 h 6583680"/>
              <a:gd name="connsiteX2" fmla="*/ 6583680 w 6583680"/>
              <a:gd name="connsiteY2" fmla="*/ 3291840 h 6583680"/>
              <a:gd name="connsiteX3" fmla="*/ 3291840 w 6583680"/>
              <a:gd name="connsiteY3" fmla="*/ 6583680 h 6583680"/>
              <a:gd name="connsiteX4" fmla="*/ 0 w 6583680"/>
              <a:gd name="connsiteY4" fmla="*/ 329184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3680" h="6583680">
                <a:moveTo>
                  <a:pt x="0" y="3291840"/>
                </a:moveTo>
                <a:cubicBezTo>
                  <a:pt x="0" y="1473807"/>
                  <a:pt x="1473807" y="0"/>
                  <a:pt x="3291840" y="0"/>
                </a:cubicBezTo>
                <a:cubicBezTo>
                  <a:pt x="5109873" y="0"/>
                  <a:pt x="6583680" y="1473807"/>
                  <a:pt x="6583680" y="3291840"/>
                </a:cubicBezTo>
                <a:cubicBezTo>
                  <a:pt x="6583680" y="5109873"/>
                  <a:pt x="5109873" y="6583680"/>
                  <a:pt x="3291840" y="6583680"/>
                </a:cubicBezTo>
                <a:cubicBezTo>
                  <a:pt x="1473807" y="6583680"/>
                  <a:pt x="0" y="5109873"/>
                  <a:pt x="0" y="3291840"/>
                </a:cubicBezTo>
                <a:close/>
              </a:path>
            </a:pathLst>
          </a:custGeom>
          <a:solidFill>
            <a:schemeClr val="accent3">
              <a:alpha val="69804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013509" tIns="1700784" rIns="619963" bIns="1261872" numCol="1" spcCol="1270" anchor="ctr" anchorCtr="0">
            <a:noAutofit/>
          </a:bodyPr>
          <a:lstStyle/>
          <a:p>
            <a:pPr lvl="0" algn="ctr" defTabSz="26670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endParaRPr lang="en-US" sz="6000" kern="1200" spc="-40" baseline="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7" name="Freeform 5"/>
          <p:cNvSpPr/>
          <p:nvPr/>
        </p:nvSpPr>
        <p:spPr>
          <a:xfrm>
            <a:off x="3430734" y="4188157"/>
            <a:ext cx="2644301" cy="2646375"/>
          </a:xfrm>
          <a:custGeom>
            <a:avLst/>
            <a:gdLst>
              <a:gd name="connsiteX0" fmla="*/ 0 w 6583680"/>
              <a:gd name="connsiteY0" fmla="*/ 3291840 h 6583680"/>
              <a:gd name="connsiteX1" fmla="*/ 3291840 w 6583680"/>
              <a:gd name="connsiteY1" fmla="*/ 0 h 6583680"/>
              <a:gd name="connsiteX2" fmla="*/ 6583680 w 6583680"/>
              <a:gd name="connsiteY2" fmla="*/ 3291840 h 6583680"/>
              <a:gd name="connsiteX3" fmla="*/ 3291840 w 6583680"/>
              <a:gd name="connsiteY3" fmla="*/ 6583680 h 6583680"/>
              <a:gd name="connsiteX4" fmla="*/ 0 w 6583680"/>
              <a:gd name="connsiteY4" fmla="*/ 329184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3680" h="6583680">
                <a:moveTo>
                  <a:pt x="0" y="3291840"/>
                </a:moveTo>
                <a:cubicBezTo>
                  <a:pt x="0" y="1473807"/>
                  <a:pt x="1473807" y="0"/>
                  <a:pt x="3291840" y="0"/>
                </a:cubicBezTo>
                <a:cubicBezTo>
                  <a:pt x="5109873" y="0"/>
                  <a:pt x="6583680" y="1473807"/>
                  <a:pt x="6583680" y="3291840"/>
                </a:cubicBezTo>
                <a:cubicBezTo>
                  <a:pt x="6583680" y="5109873"/>
                  <a:pt x="5109873" y="6583680"/>
                  <a:pt x="3291840" y="6583680"/>
                </a:cubicBezTo>
                <a:cubicBezTo>
                  <a:pt x="1473807" y="6583680"/>
                  <a:pt x="0" y="5109873"/>
                  <a:pt x="0" y="3291840"/>
                </a:cubicBezTo>
                <a:close/>
              </a:path>
            </a:pathLst>
          </a:custGeom>
          <a:solidFill>
            <a:schemeClr val="accent2">
              <a:alpha val="69804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19963" tIns="1700784" rIns="2013509" bIns="1261872" numCol="1" spcCol="1270" anchor="ctr" anchorCtr="0">
            <a:noAutofit/>
          </a:bodyPr>
          <a:lstStyle/>
          <a:p>
            <a:pPr lvl="0" algn="ctr" defTabSz="26670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endParaRPr lang="en-US" sz="6000" kern="1200" spc="-40" baseline="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5975" y="1704362"/>
            <a:ext cx="1784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spc="-40" dirty="0" smtClean="0">
                <a:solidFill>
                  <a:srgbClr val="002060"/>
                </a:solidFill>
                <a:latin typeface="Lato Light"/>
                <a:cs typeface="Lato Light"/>
              </a:rPr>
              <a:t>Совет родителей</a:t>
            </a:r>
            <a:endParaRPr lang="en-US" sz="2400" spc="-40" dirty="0">
              <a:solidFill>
                <a:srgbClr val="002060"/>
              </a:solidFill>
              <a:latin typeface="Lato Light"/>
              <a:cs typeface="Lato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4625" y="3948459"/>
            <a:ext cx="2317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spc="-40" dirty="0">
                <a:solidFill>
                  <a:srgbClr val="002060"/>
                </a:solidFill>
                <a:latin typeface="Lato Light"/>
                <a:cs typeface="Lato Light"/>
              </a:rPr>
              <a:t>Актив движения «Добрые дети России»</a:t>
            </a:r>
            <a:endParaRPr lang="en-US" sz="2400" spc="-40" dirty="0">
              <a:solidFill>
                <a:srgbClr val="002060"/>
              </a:solidFill>
              <a:latin typeface="Lato Light"/>
              <a:cs typeface="Lato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9327" y="5238150"/>
            <a:ext cx="2218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spc="-40" dirty="0" smtClean="0">
                <a:solidFill>
                  <a:srgbClr val="002060"/>
                </a:solidFill>
                <a:latin typeface="Lato Light"/>
                <a:cs typeface="Lato Light"/>
              </a:rPr>
              <a:t>Совет отцов</a:t>
            </a:r>
            <a:endParaRPr lang="en-US" sz="2400" spc="-40" dirty="0">
              <a:solidFill>
                <a:srgbClr val="002060"/>
              </a:solidFill>
              <a:latin typeface="Lato Light"/>
              <a:cs typeface="Lato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3623" y="4610394"/>
            <a:ext cx="2201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spc="-40" dirty="0" smtClean="0">
                <a:solidFill>
                  <a:srgbClr val="002060"/>
                </a:solidFill>
                <a:latin typeface="Lato Light"/>
                <a:cs typeface="Lato Light"/>
              </a:rPr>
              <a:t>Социальные партнеры</a:t>
            </a:r>
            <a:endParaRPr lang="en-US" sz="2400" spc="-40" dirty="0">
              <a:solidFill>
                <a:srgbClr val="002060"/>
              </a:solidFill>
              <a:latin typeface="Lato Light"/>
              <a:cs typeface="Lato Light"/>
            </a:endParaRPr>
          </a:p>
        </p:txBody>
      </p:sp>
      <p:sp>
        <p:nvSpPr>
          <p:cNvPr id="12" name="Freeform 4"/>
          <p:cNvSpPr/>
          <p:nvPr/>
        </p:nvSpPr>
        <p:spPr>
          <a:xfrm>
            <a:off x="1665150" y="1321387"/>
            <a:ext cx="2644301" cy="2646375"/>
          </a:xfrm>
          <a:custGeom>
            <a:avLst/>
            <a:gdLst>
              <a:gd name="connsiteX0" fmla="*/ 0 w 6583680"/>
              <a:gd name="connsiteY0" fmla="*/ 3291840 h 6583680"/>
              <a:gd name="connsiteX1" fmla="*/ 3291840 w 6583680"/>
              <a:gd name="connsiteY1" fmla="*/ 0 h 6583680"/>
              <a:gd name="connsiteX2" fmla="*/ 6583680 w 6583680"/>
              <a:gd name="connsiteY2" fmla="*/ 3291840 h 6583680"/>
              <a:gd name="connsiteX3" fmla="*/ 3291840 w 6583680"/>
              <a:gd name="connsiteY3" fmla="*/ 6583680 h 6583680"/>
              <a:gd name="connsiteX4" fmla="*/ 0 w 6583680"/>
              <a:gd name="connsiteY4" fmla="*/ 329184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3680" h="6583680">
                <a:moveTo>
                  <a:pt x="0" y="3291840"/>
                </a:moveTo>
                <a:cubicBezTo>
                  <a:pt x="0" y="1473807"/>
                  <a:pt x="1473807" y="0"/>
                  <a:pt x="3291840" y="0"/>
                </a:cubicBezTo>
                <a:cubicBezTo>
                  <a:pt x="5109873" y="0"/>
                  <a:pt x="6583680" y="1473807"/>
                  <a:pt x="6583680" y="3291840"/>
                </a:cubicBezTo>
                <a:cubicBezTo>
                  <a:pt x="6583680" y="5109873"/>
                  <a:pt x="5109873" y="6583680"/>
                  <a:pt x="3291840" y="6583680"/>
                </a:cubicBezTo>
                <a:cubicBezTo>
                  <a:pt x="1473807" y="6583680"/>
                  <a:pt x="0" y="5109873"/>
                  <a:pt x="0" y="3291840"/>
                </a:cubicBezTo>
                <a:close/>
              </a:path>
            </a:pathLst>
          </a:custGeom>
          <a:solidFill>
            <a:schemeClr val="accent3">
              <a:alpha val="69804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013509" tIns="1700784" rIns="619963" bIns="1261872" numCol="1" spcCol="1270" anchor="ctr" anchorCtr="0">
            <a:noAutofit/>
          </a:bodyPr>
          <a:lstStyle/>
          <a:p>
            <a:pPr lvl="0" algn="ctr" defTabSz="26670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endParaRPr lang="en-US" sz="6000" kern="1200" spc="-40" baseline="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05640" y="2258157"/>
            <a:ext cx="2377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spc="-40" dirty="0" smtClean="0">
                <a:solidFill>
                  <a:srgbClr val="002060"/>
                </a:solidFill>
                <a:latin typeface="Lato Light"/>
                <a:cs typeface="Lato Light"/>
              </a:rPr>
              <a:t>Педагогический совет</a:t>
            </a:r>
            <a:endParaRPr lang="en-US" sz="2400" spc="-40" dirty="0">
              <a:solidFill>
                <a:srgbClr val="002060"/>
              </a:solidFill>
              <a:latin typeface="Lato Light"/>
              <a:cs typeface="Lato Light"/>
            </a:endParaRPr>
          </a:p>
        </p:txBody>
      </p:sp>
      <p:sp>
        <p:nvSpPr>
          <p:cNvPr id="14" name="Freeform 5"/>
          <p:cNvSpPr/>
          <p:nvPr/>
        </p:nvSpPr>
        <p:spPr>
          <a:xfrm>
            <a:off x="5680328" y="1687606"/>
            <a:ext cx="2644301" cy="2646375"/>
          </a:xfrm>
          <a:custGeom>
            <a:avLst/>
            <a:gdLst>
              <a:gd name="connsiteX0" fmla="*/ 0 w 6583680"/>
              <a:gd name="connsiteY0" fmla="*/ 3291840 h 6583680"/>
              <a:gd name="connsiteX1" fmla="*/ 3291840 w 6583680"/>
              <a:gd name="connsiteY1" fmla="*/ 0 h 6583680"/>
              <a:gd name="connsiteX2" fmla="*/ 6583680 w 6583680"/>
              <a:gd name="connsiteY2" fmla="*/ 3291840 h 6583680"/>
              <a:gd name="connsiteX3" fmla="*/ 3291840 w 6583680"/>
              <a:gd name="connsiteY3" fmla="*/ 6583680 h 6583680"/>
              <a:gd name="connsiteX4" fmla="*/ 0 w 6583680"/>
              <a:gd name="connsiteY4" fmla="*/ 329184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3680" h="6583680">
                <a:moveTo>
                  <a:pt x="0" y="3291840"/>
                </a:moveTo>
                <a:cubicBezTo>
                  <a:pt x="0" y="1473807"/>
                  <a:pt x="1473807" y="0"/>
                  <a:pt x="3291840" y="0"/>
                </a:cubicBezTo>
                <a:cubicBezTo>
                  <a:pt x="5109873" y="0"/>
                  <a:pt x="6583680" y="1473807"/>
                  <a:pt x="6583680" y="3291840"/>
                </a:cubicBezTo>
                <a:cubicBezTo>
                  <a:pt x="6583680" y="5109873"/>
                  <a:pt x="5109873" y="6583680"/>
                  <a:pt x="3291840" y="6583680"/>
                </a:cubicBezTo>
                <a:cubicBezTo>
                  <a:pt x="1473807" y="6583680"/>
                  <a:pt x="0" y="5109873"/>
                  <a:pt x="0" y="3291840"/>
                </a:cubicBezTo>
                <a:close/>
              </a:path>
            </a:pathLst>
          </a:custGeom>
          <a:solidFill>
            <a:schemeClr val="accent2">
              <a:alpha val="69804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19963" tIns="1700784" rIns="2013509" bIns="1261872" numCol="1" spcCol="1270" anchor="ctr" anchorCtr="0">
            <a:noAutofit/>
          </a:bodyPr>
          <a:lstStyle/>
          <a:p>
            <a:pPr lvl="0" algn="ctr" defTabSz="26670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endParaRPr lang="en-US" sz="6000" kern="1200" spc="-40" baseline="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45138" y="2522168"/>
            <a:ext cx="1714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spc="-40" dirty="0" smtClean="0">
                <a:solidFill>
                  <a:srgbClr val="002060"/>
                </a:solidFill>
                <a:latin typeface="Lato Light"/>
                <a:cs typeface="Lato Light"/>
              </a:rPr>
              <a:t>Совет учащихся</a:t>
            </a:r>
            <a:endParaRPr lang="en-US" sz="2400" spc="-40" dirty="0">
              <a:solidFill>
                <a:srgbClr val="002060"/>
              </a:solidFill>
              <a:latin typeface="Lato Light"/>
              <a:cs typeface="Lato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02479" y="5754035"/>
            <a:ext cx="3459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pc="-40" dirty="0" smtClean="0">
                <a:solidFill>
                  <a:srgbClr val="002060"/>
                </a:solidFill>
                <a:latin typeface="Lato Light"/>
                <a:cs typeface="Lato Light"/>
              </a:rPr>
              <a:t>высшие </a:t>
            </a:r>
            <a:r>
              <a:rPr lang="ru-RU" spc="-40" dirty="0">
                <a:solidFill>
                  <a:srgbClr val="002060"/>
                </a:solidFill>
                <a:latin typeface="Lato Light"/>
                <a:cs typeface="Lato Light"/>
              </a:rPr>
              <a:t>учебные заведения, учреждения культуры и спорта</a:t>
            </a:r>
            <a:endParaRPr lang="en-US" spc="-40" dirty="0">
              <a:solidFill>
                <a:srgbClr val="002060"/>
              </a:solidFill>
              <a:latin typeface="Lato Light"/>
              <a:cs typeface="Lato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97635" y="5114847"/>
            <a:ext cx="3459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pc="-40" dirty="0" smtClean="0">
                <a:solidFill>
                  <a:srgbClr val="002060"/>
                </a:solidFill>
                <a:latin typeface="Lato Light"/>
                <a:cs typeface="Lato Light"/>
              </a:rPr>
              <a:t>Дворец </a:t>
            </a:r>
            <a:r>
              <a:rPr lang="ru-RU" spc="-40" dirty="0">
                <a:solidFill>
                  <a:srgbClr val="002060"/>
                </a:solidFill>
                <a:latin typeface="Lato Light"/>
                <a:cs typeface="Lato Light"/>
              </a:rPr>
              <a:t>детского творчества </a:t>
            </a:r>
            <a:r>
              <a:rPr lang="ru-RU" spc="-40" dirty="0" err="1" smtClean="0">
                <a:solidFill>
                  <a:srgbClr val="002060"/>
                </a:solidFill>
                <a:latin typeface="Lato Light"/>
                <a:cs typeface="Lato Light"/>
              </a:rPr>
              <a:t>им.В.П.Чкалова</a:t>
            </a:r>
            <a:r>
              <a:rPr lang="ru-RU" spc="-40" dirty="0">
                <a:solidFill>
                  <a:srgbClr val="002060"/>
                </a:solidFill>
                <a:latin typeface="Lato Light"/>
                <a:cs typeface="Lato Light"/>
              </a:rPr>
              <a:t>, </a:t>
            </a:r>
            <a:endParaRPr lang="ru-RU" spc="-40" dirty="0" smtClean="0">
              <a:solidFill>
                <a:srgbClr val="002060"/>
              </a:solidFill>
              <a:latin typeface="Lato Light"/>
              <a:cs typeface="Lato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61276" y="4376141"/>
            <a:ext cx="3459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pc="-40" dirty="0">
                <a:solidFill>
                  <a:srgbClr val="002060"/>
                </a:solidFill>
                <a:latin typeface="Lato Light"/>
                <a:cs typeface="Lato Light"/>
              </a:rPr>
              <a:t>Центр детского творчества </a:t>
            </a:r>
            <a:r>
              <a:rPr lang="ru-RU" spc="-40" dirty="0" err="1">
                <a:solidFill>
                  <a:srgbClr val="002060"/>
                </a:solidFill>
                <a:latin typeface="Lato Light"/>
                <a:cs typeface="Lato Light"/>
              </a:rPr>
              <a:t>Канавинского</a:t>
            </a:r>
            <a:r>
              <a:rPr lang="ru-RU" spc="-40" dirty="0">
                <a:solidFill>
                  <a:srgbClr val="002060"/>
                </a:solidFill>
                <a:latin typeface="Lato Light"/>
                <a:cs typeface="Lato Light"/>
              </a:rPr>
              <a:t> района, </a:t>
            </a:r>
            <a:endParaRPr lang="ru-RU" spc="-40" dirty="0" smtClean="0">
              <a:solidFill>
                <a:srgbClr val="002060"/>
              </a:solidFill>
              <a:latin typeface="Lato Light"/>
              <a:cs typeface="Lato Light"/>
            </a:endParaRPr>
          </a:p>
        </p:txBody>
      </p:sp>
      <p:pic>
        <p:nvPicPr>
          <p:cNvPr id="18" name="Picture 10" descr="IMG_0999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276" y="1091386"/>
            <a:ext cx="3871104" cy="2903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161276" y="3987396"/>
            <a:ext cx="3904104" cy="353943"/>
          </a:xfrm>
          <a:prstGeom prst="rect">
            <a:avLst/>
          </a:prstGeom>
          <a:solidFill>
            <a:srgbClr val="E3EEFE">
              <a:alpha val="65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700" b="1">
                <a:solidFill>
                  <a:srgbClr val="00006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Заседание Совета учащихся</a:t>
            </a:r>
            <a:endParaRPr lang="ru-RU" dirty="0"/>
          </a:p>
        </p:txBody>
      </p: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462314" y="238623"/>
            <a:ext cx="7376886" cy="705596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Организация зимних каникул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07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IMG_2408-Ed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2406" y="934277"/>
            <a:ext cx="3903085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5" descr="SAM_3699"/>
          <p:cNvPicPr>
            <a:picLocks noChangeAspect="1" noChangeArrowheads="1"/>
          </p:cNvPicPr>
          <p:nvPr/>
        </p:nvPicPr>
        <p:blipFill>
          <a:blip r:embed="rId3"/>
          <a:srcRect t="11758" r="3076" b="4199"/>
          <a:stretch>
            <a:fillRect/>
          </a:stretch>
        </p:blipFill>
        <p:spPr bwMode="auto">
          <a:xfrm>
            <a:off x="2504185" y="3843239"/>
            <a:ext cx="3872195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2" descr="DSC026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674" y="3858512"/>
            <a:ext cx="3360596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Содержимое 9" descr="C:\Users\Эльдорадо\Desktop\фото тел 2\IMG_20151020_115433.jp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918" y="964256"/>
            <a:ext cx="3803334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6353918" y="3474461"/>
            <a:ext cx="3901056" cy="353943"/>
          </a:xfrm>
          <a:prstGeom prst="rect">
            <a:avLst/>
          </a:prstGeom>
          <a:solidFill>
            <a:srgbClr val="E3EEFE">
              <a:alpha val="65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700" b="1">
                <a:solidFill>
                  <a:srgbClr val="00006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Работа службы медиации «Вектор»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22336" y="3408684"/>
            <a:ext cx="4354513" cy="353943"/>
          </a:xfrm>
          <a:prstGeom prst="rect">
            <a:avLst/>
          </a:prstGeom>
          <a:solidFill>
            <a:srgbClr val="E3EEFE">
              <a:alpha val="65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700" b="1">
                <a:solidFill>
                  <a:srgbClr val="00006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Новогодний праздник «В гостях у сказки»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214114" y="6369296"/>
            <a:ext cx="4399415" cy="353943"/>
          </a:xfrm>
          <a:prstGeom prst="rect">
            <a:avLst/>
          </a:prstGeom>
          <a:solidFill>
            <a:srgbClr val="E3EEFE">
              <a:alpha val="65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700" b="1">
                <a:solidFill>
                  <a:srgbClr val="00006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«Бои с правилами»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653718" y="6459819"/>
            <a:ext cx="4290509" cy="353943"/>
          </a:xfrm>
          <a:prstGeom prst="rect">
            <a:avLst/>
          </a:prstGeom>
          <a:solidFill>
            <a:srgbClr val="E3EEFE">
              <a:alpha val="65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700" b="1">
                <a:solidFill>
                  <a:srgbClr val="00006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Новогодний калейдоскоп «Русские потехи»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462314" y="238623"/>
            <a:ext cx="7376886" cy="705596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Организация зимних каникул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385409" y="3403515"/>
            <a:ext cx="5170488" cy="353943"/>
          </a:xfrm>
          <a:prstGeom prst="rect">
            <a:avLst/>
          </a:prstGeom>
          <a:solidFill>
            <a:srgbClr val="E3EEFE">
              <a:alpha val="65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700" b="1">
                <a:solidFill>
                  <a:srgbClr val="00006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Работа творческого объединения «Я – исследователь»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10250" y="3704684"/>
            <a:ext cx="5398159" cy="353943"/>
          </a:xfrm>
          <a:prstGeom prst="rect">
            <a:avLst/>
          </a:prstGeom>
          <a:solidFill>
            <a:srgbClr val="E3EEFE">
              <a:alpha val="65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700" b="1">
                <a:solidFill>
                  <a:srgbClr val="00006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Работа творческого объединения «Быть гражданином»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910250" y="6573301"/>
            <a:ext cx="5398159" cy="353943"/>
          </a:xfrm>
          <a:prstGeom prst="rect">
            <a:avLst/>
          </a:prstGeom>
          <a:solidFill>
            <a:srgbClr val="E3EEFE">
              <a:alpha val="65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700" b="1">
                <a:solidFill>
                  <a:srgbClr val="00006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Работа творческого объединения «Я хозяюшка»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098549" y="6517259"/>
            <a:ext cx="5170488" cy="353943"/>
          </a:xfrm>
          <a:prstGeom prst="rect">
            <a:avLst/>
          </a:prstGeom>
          <a:solidFill>
            <a:srgbClr val="E3EEFE">
              <a:alpha val="65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700" b="1">
                <a:solidFill>
                  <a:srgbClr val="00006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Работа творческого объединения «Азбука здоровья»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462314" y="238623"/>
            <a:ext cx="7376886" cy="70559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Организация зимних каникул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Picture 24" descr="IMG_1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000" y="1156663"/>
            <a:ext cx="3359439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P1030513"/>
          <p:cNvPicPr>
            <a:picLocks noChangeAspect="1" noChangeArrowheads="1"/>
          </p:cNvPicPr>
          <p:nvPr/>
        </p:nvPicPr>
        <p:blipFill>
          <a:blip r:embed="rId3"/>
          <a:srcRect t="8205" b="6967"/>
          <a:stretch>
            <a:fillRect/>
          </a:stretch>
        </p:blipFill>
        <p:spPr bwMode="auto">
          <a:xfrm>
            <a:off x="6385409" y="882851"/>
            <a:ext cx="3959512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5" descr="IMG_56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382" y="4114669"/>
            <a:ext cx="3361235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Изображение 001 (я исследователь) (15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549" y="3969238"/>
            <a:ext cx="3362131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22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7548" y="934883"/>
            <a:ext cx="9372600" cy="249936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Как </a:t>
            </a:r>
            <a:r>
              <a:rPr lang="ru-RU" sz="3200" dirty="0">
                <a:solidFill>
                  <a:srgbClr val="002060"/>
                </a:solidFill>
              </a:rPr>
              <a:t>организовать развивающий досуг ребёнка и семьи в каникулы?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Есть </a:t>
            </a:r>
            <a:r>
              <a:rPr lang="ru-RU" sz="3200" dirty="0">
                <a:solidFill>
                  <a:srgbClr val="002060"/>
                </a:solidFill>
              </a:rPr>
              <a:t>ли у ребёнка во время каникул информационно-воспитывающая среда в </a:t>
            </a:r>
            <a:r>
              <a:rPr lang="ru-RU" sz="3200" dirty="0" smtClean="0">
                <a:solidFill>
                  <a:srgbClr val="002060"/>
                </a:solidFill>
              </a:rPr>
              <a:t>семье, </a:t>
            </a:r>
            <a:r>
              <a:rPr lang="ru-RU" sz="3200" dirty="0">
                <a:solidFill>
                  <a:srgbClr val="002060"/>
                </a:solidFill>
              </a:rPr>
              <a:t>в классе, в школе, в обществе?</a:t>
            </a:r>
          </a:p>
          <a:p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124200" y="3433749"/>
            <a:ext cx="6979920" cy="1722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solidFill>
                  <a:srgbClr val="002060"/>
                </a:solidFill>
              </a:rPr>
              <a:t>Есть ли в этой среде ребёнок?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Какова эта среда – питательна или развлекательна?</a:t>
            </a:r>
          </a:p>
          <a:p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84120" y="4931760"/>
            <a:ext cx="8945880" cy="2011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solidFill>
                  <a:srgbClr val="002060"/>
                </a:solidFill>
              </a:rPr>
              <a:t>Кто управляет атмосферной средой ребёнка в период школьных каникул?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Как происходит управление развитием и активным отдыхом ребёнка в школе?</a:t>
            </a:r>
          </a:p>
          <a:p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62314" y="238623"/>
            <a:ext cx="9735338" cy="7055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Организация совместной деятельности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45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1454</TotalTime>
  <Words>587</Words>
  <Application>Microsoft Office PowerPoint</Application>
  <PresentationFormat>Произвольный</PresentationFormat>
  <Paragraphs>119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Система работы с семьей в период зимних каникул</vt:lpstr>
      <vt:lpstr>Каникулы – время отдыха!</vt:lpstr>
      <vt:lpstr>Организация зимних каникул</vt:lpstr>
      <vt:lpstr>Организация зимних каникул</vt:lpstr>
      <vt:lpstr>Мероприятия</vt:lpstr>
      <vt:lpstr>Организация зимних каникул</vt:lpstr>
      <vt:lpstr>Организация зимних каникул</vt:lpstr>
      <vt:lpstr>Организация зимних каникул</vt:lpstr>
      <vt:lpstr>Организация совместной деятельности</vt:lpstr>
      <vt:lpstr>Образовательно-оздоровительная программа   «В мир спорта и здоровья вместе с семьей»</vt:lpstr>
      <vt:lpstr>Организация зимних каникул</vt:lpstr>
      <vt:lpstr>Организация зимних каникул</vt:lpstr>
      <vt:lpstr>Организация зимних каникул</vt:lpstr>
      <vt:lpstr>Организация зимних каникул</vt:lpstr>
      <vt:lpstr>Организация зимних каникул</vt:lpstr>
      <vt:lpstr>Организация зимних каникул</vt:lpstr>
      <vt:lpstr>Волонтерское движение «Дорогою добра»</vt:lpstr>
      <vt:lpstr>Презентация PowerPoint</vt:lpstr>
      <vt:lpstr>Организация зимних каникул</vt:lpstr>
      <vt:lpstr>Организация зимних каникул</vt:lpstr>
      <vt:lpstr>Организация зимних каникул</vt:lpstr>
      <vt:lpstr>Организация зимних каникул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Direktor</cp:lastModifiedBy>
  <cp:revision>46</cp:revision>
  <dcterms:created xsi:type="dcterms:W3CDTF">2018-12-06T14:48:39Z</dcterms:created>
  <dcterms:modified xsi:type="dcterms:W3CDTF">2018-12-10T13:44:09Z</dcterms:modified>
</cp:coreProperties>
</file>