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924354E-CE1F-4D3D-BE05-DF4CD1A579D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B09FFE1-C716-4550-AC63-83A3BB7BC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074899" cy="1440160"/>
          </a:xfrm>
        </p:spPr>
        <p:txBody>
          <a:bodyPr/>
          <a:lstStyle/>
          <a:p>
            <a:r>
              <a:rPr lang="ru-RU" sz="3600" dirty="0" smtClean="0"/>
              <a:t>Воздушная перспектива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7928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16704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Пространство</a:t>
            </a:r>
            <a:br>
              <a:rPr lang="ru-RU" sz="2400" dirty="0" smtClean="0"/>
            </a:br>
            <a:r>
              <a:rPr lang="ru-RU" sz="2400" dirty="0" smtClean="0"/>
              <a:t> Горы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472873" cy="4373563"/>
          </a:xfrm>
        </p:spPr>
      </p:pic>
    </p:spTree>
    <p:extLst>
      <p:ext uri="{BB962C8B-B14F-4D97-AF65-F5344CB8AC3E}">
        <p14:creationId xmlns:p14="http://schemas.microsoft.com/office/powerpoint/2010/main" val="2856795883"/>
      </p:ext>
    </p:extLst>
  </p:cSld>
  <p:clrMapOvr>
    <a:masterClrMapping/>
  </p:clrMapOvr>
  <p:transition spd="slow" advClick="0" advTm="2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791200" cy="1371600"/>
          </a:xfrm>
        </p:spPr>
        <p:txBody>
          <a:bodyPr/>
          <a:lstStyle/>
          <a:p>
            <a:pPr algn="ctr"/>
            <a:r>
              <a:rPr lang="ru-RU" dirty="0" smtClean="0"/>
              <a:t>сужение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040025" cy="4373563"/>
          </a:xfrm>
        </p:spPr>
      </p:pic>
    </p:spTree>
    <p:extLst>
      <p:ext uri="{BB962C8B-B14F-4D97-AF65-F5344CB8AC3E}">
        <p14:creationId xmlns:p14="http://schemas.microsoft.com/office/powerpoint/2010/main" val="1538897516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5953555" cy="5219283"/>
          </a:xfrm>
        </p:spPr>
      </p:pic>
    </p:spTree>
    <p:extLst>
      <p:ext uri="{BB962C8B-B14F-4D97-AF65-F5344CB8AC3E}">
        <p14:creationId xmlns:p14="http://schemas.microsoft.com/office/powerpoint/2010/main" val="835773017"/>
      </p:ext>
    </p:extLst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315369"/>
            <a:ext cx="4762500" cy="3248025"/>
          </a:xfrm>
        </p:spPr>
      </p:pic>
    </p:spTree>
    <p:extLst>
      <p:ext uri="{BB962C8B-B14F-4D97-AF65-F5344CB8AC3E}">
        <p14:creationId xmlns:p14="http://schemas.microsoft.com/office/powerpoint/2010/main" val="122100987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1462944533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76200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Изменение четкости</a:t>
            </a:r>
            <a:endParaRPr lang="ru-RU" sz="24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/>
          <a:stretch/>
        </p:blipFill>
        <p:spPr>
          <a:xfrm>
            <a:off x="252828" y="260648"/>
            <a:ext cx="8605416" cy="5544616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5791200" cy="1371600"/>
          </a:xfrm>
        </p:spPr>
        <p:txBody>
          <a:bodyPr/>
          <a:lstStyle/>
          <a:p>
            <a:r>
              <a:rPr lang="ru-RU" dirty="0" smtClean="0"/>
              <a:t>многоплановость</a:t>
            </a:r>
            <a:endParaRPr lang="ru-RU" dirty="0"/>
          </a:p>
        </p:txBody>
      </p:sp>
      <p:pic>
        <p:nvPicPr>
          <p:cNvPr id="6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1" y="1628800"/>
            <a:ext cx="7056061" cy="4680520"/>
          </a:xfrm>
        </p:spPr>
      </p:pic>
    </p:spTree>
    <p:extLst>
      <p:ext uri="{BB962C8B-B14F-4D97-AF65-F5344CB8AC3E}">
        <p14:creationId xmlns:p14="http://schemas.microsoft.com/office/powerpoint/2010/main" val="516268752"/>
      </p:ext>
    </p:extLst>
  </p:cSld>
  <p:clrMapOvr>
    <a:masterClrMapping/>
  </p:clrMapOvr>
  <p:transition advClick="0" advTm="19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791200" cy="9720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Многоплановая работа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" y="1556792"/>
            <a:ext cx="7672983" cy="4680520"/>
          </a:xfrm>
        </p:spPr>
      </p:pic>
    </p:spTree>
    <p:extLst>
      <p:ext uri="{BB962C8B-B14F-4D97-AF65-F5344CB8AC3E}">
        <p14:creationId xmlns:p14="http://schemas.microsoft.com/office/powerpoint/2010/main" val="1168357134"/>
      </p:ext>
    </p:extLst>
  </p:cSld>
  <p:clrMapOvr>
    <a:masterClrMapping/>
  </p:clrMapOvr>
  <p:transition spd="slow" advClick="0" advTm="60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63688" y="188640"/>
            <a:ext cx="4968552" cy="6417713"/>
          </a:xfrm>
        </p:spPr>
      </p:pic>
    </p:spTree>
    <p:extLst>
      <p:ext uri="{BB962C8B-B14F-4D97-AF65-F5344CB8AC3E}">
        <p14:creationId xmlns:p14="http://schemas.microsoft.com/office/powerpoint/2010/main" val="353231339"/>
      </p:ext>
    </p:extLst>
  </p:cSld>
  <p:clrMapOvr>
    <a:masterClrMapping/>
  </p:clrMapOvr>
  <p:transition spd="slow" advClick="0" advTm="9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 smtClean="0"/>
              <a:t>Изменения</a:t>
            </a:r>
            <a:r>
              <a:rPr lang="ru-RU" dirty="0" smtClean="0"/>
              <a:t> </a:t>
            </a:r>
            <a:r>
              <a:rPr lang="ru-RU" sz="3600" dirty="0" smtClean="0"/>
              <a:t>размера, цвета и тона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3" b="9959"/>
          <a:stretch/>
        </p:blipFill>
        <p:spPr>
          <a:xfrm>
            <a:off x="539552" y="1268760"/>
            <a:ext cx="7416824" cy="5152455"/>
          </a:xfrm>
        </p:spPr>
      </p:pic>
    </p:spTree>
    <p:extLst>
      <p:ext uri="{BB962C8B-B14F-4D97-AF65-F5344CB8AC3E}">
        <p14:creationId xmlns:p14="http://schemas.microsoft.com/office/powerpoint/2010/main" val="241548286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Удаление предмета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36712"/>
            <a:ext cx="4505371" cy="5623249"/>
          </a:xfrm>
        </p:spPr>
      </p:pic>
    </p:spTree>
    <p:extLst>
      <p:ext uri="{BB962C8B-B14F-4D97-AF65-F5344CB8AC3E}">
        <p14:creationId xmlns:p14="http://schemas.microsoft.com/office/powerpoint/2010/main" val="1452964891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Сужение к горизонту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27584" y="1916832"/>
            <a:ext cx="7324388" cy="3198316"/>
          </a:xfrm>
        </p:spPr>
      </p:pic>
    </p:spTree>
    <p:extLst>
      <p:ext uri="{BB962C8B-B14F-4D97-AF65-F5344CB8AC3E}">
        <p14:creationId xmlns:p14="http://schemas.microsoft.com/office/powerpoint/2010/main" val="2041773359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6839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Воздушная перспектива  и городской пейзаж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3768" y="1844824"/>
            <a:ext cx="3726862" cy="437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2444" b="75028"/>
          <a:stretch/>
        </p:blipFill>
        <p:spPr>
          <a:xfrm>
            <a:off x="1081088" y="1268760"/>
            <a:ext cx="583837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0133508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87175" cy="5986981"/>
          </a:xfrm>
        </p:spPr>
      </p:pic>
    </p:spTree>
    <p:extLst>
      <p:ext uri="{BB962C8B-B14F-4D97-AF65-F5344CB8AC3E}">
        <p14:creationId xmlns:p14="http://schemas.microsoft.com/office/powerpoint/2010/main" val="3561330160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32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Изменения цвета и тона в пространстве </a:t>
            </a:r>
            <a:r>
              <a:rPr lang="ru-RU" sz="1400" dirty="0" smtClean="0"/>
              <a:t>холодный колорит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634345" cy="3474720"/>
          </a:xfrm>
        </p:spPr>
      </p:pic>
    </p:spTree>
    <p:extLst>
      <p:ext uri="{BB962C8B-B14F-4D97-AF65-F5344CB8AC3E}">
        <p14:creationId xmlns:p14="http://schemas.microsoft.com/office/powerpoint/2010/main" val="2852983542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Изменения цвета и тона в пространстве</a:t>
            </a:r>
            <a:r>
              <a:rPr lang="ru-RU" dirty="0"/>
              <a:t> </a:t>
            </a:r>
            <a:r>
              <a:rPr lang="ru-RU" sz="1800" dirty="0" smtClean="0"/>
              <a:t>тёплый </a:t>
            </a:r>
            <a:r>
              <a:rPr lang="ru-RU" sz="1800" dirty="0"/>
              <a:t>колорит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576" y="1700808"/>
            <a:ext cx="7497536" cy="4373563"/>
          </a:xfrm>
        </p:spPr>
      </p:pic>
    </p:spTree>
    <p:extLst>
      <p:ext uri="{BB962C8B-B14F-4D97-AF65-F5344CB8AC3E}">
        <p14:creationId xmlns:p14="http://schemas.microsoft.com/office/powerpoint/2010/main" val="2460988056"/>
      </p:ext>
    </p:extLst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7560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Первый, второй и третий планы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8" y="1752600"/>
            <a:ext cx="6555223" cy="4373563"/>
          </a:xfrm>
        </p:spPr>
      </p:pic>
    </p:spTree>
    <p:extLst>
      <p:ext uri="{BB962C8B-B14F-4D97-AF65-F5344CB8AC3E}">
        <p14:creationId xmlns:p14="http://schemas.microsoft.com/office/powerpoint/2010/main" val="2776204845"/>
      </p:ext>
    </p:extLst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430</TotalTime>
  <Words>47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Воздушная перспектива</vt:lpstr>
      <vt:lpstr>Изменения размера, цвета и тона</vt:lpstr>
      <vt:lpstr>Удаление предмета</vt:lpstr>
      <vt:lpstr>Сужение к горизонту</vt:lpstr>
      <vt:lpstr>Воздушная перспектива  и городской пейзаж</vt:lpstr>
      <vt:lpstr>Презентация PowerPoint</vt:lpstr>
      <vt:lpstr>Изменения цвета и тона в пространстве холодный колорит</vt:lpstr>
      <vt:lpstr>Изменения цвета и тона в пространстве тёплый колорит</vt:lpstr>
      <vt:lpstr>Первый, второй и третий планы</vt:lpstr>
      <vt:lpstr>Пространство  Горы</vt:lpstr>
      <vt:lpstr>сужение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многоплановость</vt:lpstr>
      <vt:lpstr>Многоплановая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Воздушная перспектива</dc:title>
  <dc:creator>user</dc:creator>
  <cp:lastModifiedBy>user</cp:lastModifiedBy>
  <cp:revision>20</cp:revision>
  <cp:lastPrinted>2015-04-10T10:49:54Z</cp:lastPrinted>
  <dcterms:created xsi:type="dcterms:W3CDTF">2014-10-29T14:53:33Z</dcterms:created>
  <dcterms:modified xsi:type="dcterms:W3CDTF">2015-04-16T11:25:39Z</dcterms:modified>
</cp:coreProperties>
</file>